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78" r:id="rId3"/>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Helvetica Neue"/>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HelveticaNeue-regular.fntdata"/><Relationship Id="rId27" Type="http://schemas.openxmlformats.org/officeDocument/2006/relationships/slide" Target="slides/slide21.xml"/><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font" Target="fonts/HelveticaNeue-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HelveticaNeue-boldItalic.fntdata"/><Relationship Id="rId30" Type="http://schemas.openxmlformats.org/officeDocument/2006/relationships/font" Target="fonts/HelveticaNeue-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3" name="Shape 163"/>
        <p:cNvGrpSpPr/>
        <p:nvPr/>
      </p:nvGrpSpPr>
      <p:grpSpPr>
        <a:xfrm>
          <a:off x="0" y="0"/>
          <a:ext cx="0" cy="0"/>
          <a:chOff x="0" y="0"/>
          <a:chExt cx="0" cy="0"/>
        </a:xfrm>
      </p:grpSpPr>
      <p:sp>
        <p:nvSpPr>
          <p:cNvPr id="164" name="Shape 164"/>
          <p:cNvSpPr txBox="1"/>
          <p:nvPr>
            <p:ph idx="1" type="body"/>
          </p:nvPr>
        </p:nvSpPr>
        <p:spPr>
          <a:xfrm>
            <a:off x="685800" y="4343400"/>
            <a:ext cx="5486400" cy="4114800"/>
          </a:xfrm>
          <a:prstGeom prst="rect">
            <a:avLst/>
          </a:prstGeom>
          <a:noFill/>
          <a:ln>
            <a:noFill/>
          </a:ln>
        </p:spPr>
        <p:txBody>
          <a:bodyPr anchorCtr="0" anchor="ctr" bIns="91425" lIns="91425" rIns="91425" tIns="91425">
            <a:noAutofit/>
          </a:bodyPr>
          <a:lstStyle/>
          <a:p>
            <a:pPr lvl="0" rtl="0">
              <a:spcBef>
                <a:spcPts val="0"/>
              </a:spcBef>
              <a:buNone/>
            </a:pPr>
            <a:r>
              <a:t/>
            </a:r>
            <a:endParaRPr/>
          </a:p>
        </p:txBody>
      </p:sp>
      <p:sp>
        <p:nvSpPr>
          <p:cNvPr id="165" name="Shape 16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5" name="Shape 245"/>
        <p:cNvGrpSpPr/>
        <p:nvPr/>
      </p:nvGrpSpPr>
      <p:grpSpPr>
        <a:xfrm>
          <a:off x="0" y="0"/>
          <a:ext cx="0" cy="0"/>
          <a:chOff x="0" y="0"/>
          <a:chExt cx="0" cy="0"/>
        </a:xfrm>
      </p:grpSpPr>
      <p:sp>
        <p:nvSpPr>
          <p:cNvPr id="246" name="Shape 2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7" name="Shape 2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Here zoom up real time leg of the lambda architecture and show how data was going back to the Ad Server. Explain why this data is critical for Ad Server. It was so critical that an Ad Server would stop serving ads if one of the ad server was not able to get real time data.</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3" name="Shape 263"/>
        <p:cNvGrpSpPr/>
        <p:nvPr/>
      </p:nvGrpSpPr>
      <p:grpSpPr>
        <a:xfrm>
          <a:off x="0" y="0"/>
          <a:ext cx="0" cy="0"/>
          <a:chOff x="0" y="0"/>
          <a:chExt cx="0" cy="0"/>
        </a:xfrm>
      </p:grpSpPr>
      <p:sp>
        <p:nvSpPr>
          <p:cNvPr id="264" name="Shape 2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5" name="Shape 2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Significance of 6 mins here -  500 ad servers can serve millions of Ads in 6 mins. Usually our campaign used to over serve by thousands. On each campaign it wasn’t a big deal, but in aggregate it was a big deal. Plus It was in a way making publishers unhappy. If we don’t get paid for an ad serving, we cannot pay our publishers. So it was our duty towards them to minimize their loss.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3" name="Shape 293"/>
        <p:cNvGrpSpPr/>
        <p:nvPr/>
      </p:nvGrpSpPr>
      <p:grpSpPr>
        <a:xfrm>
          <a:off x="0" y="0"/>
          <a:ext cx="0" cy="0"/>
          <a:chOff x="0" y="0"/>
          <a:chExt cx="0" cy="0"/>
        </a:xfrm>
      </p:grpSpPr>
      <p:sp>
        <p:nvSpPr>
          <p:cNvPr id="294" name="Shape 2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5" name="Shape 2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5" name="Shape 305"/>
        <p:cNvGrpSpPr/>
        <p:nvPr/>
      </p:nvGrpSpPr>
      <p:grpSpPr>
        <a:xfrm>
          <a:off x="0" y="0"/>
          <a:ext cx="0" cy="0"/>
          <a:chOff x="0" y="0"/>
          <a:chExt cx="0" cy="0"/>
        </a:xfrm>
      </p:grpSpPr>
      <p:sp>
        <p:nvSpPr>
          <p:cNvPr id="306" name="Shape 3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7" name="Shape 3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Overage - how many more ads got serve than intended? - The numbers before were 5000, 6000, 10,000. Now the numbers were 5, 10, 3, 2, 1, 0!</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8" name="Shape 338"/>
        <p:cNvGrpSpPr/>
        <p:nvPr/>
      </p:nvGrpSpPr>
      <p:grpSpPr>
        <a:xfrm>
          <a:off x="0" y="0"/>
          <a:ext cx="0" cy="0"/>
          <a:chOff x="0" y="0"/>
          <a:chExt cx="0" cy="0"/>
        </a:xfrm>
      </p:grpSpPr>
      <p:sp>
        <p:nvSpPr>
          <p:cNvPr id="339" name="Shape 3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0" name="Shape 3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2" name="Shape 3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0" name="Shape 360"/>
        <p:cNvGrpSpPr/>
        <p:nvPr/>
      </p:nvGrpSpPr>
      <p:grpSpPr>
        <a:xfrm>
          <a:off x="0" y="0"/>
          <a:ext cx="0" cy="0"/>
          <a:chOff x="0" y="0"/>
          <a:chExt cx="0" cy="0"/>
        </a:xfrm>
      </p:grpSpPr>
      <p:sp>
        <p:nvSpPr>
          <p:cNvPr id="361" name="Shape 3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2" name="Shape 3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9" name="Shape 169"/>
        <p:cNvGrpSpPr/>
        <p:nvPr/>
      </p:nvGrpSpPr>
      <p:grpSpPr>
        <a:xfrm>
          <a:off x="0" y="0"/>
          <a:ext cx="0" cy="0"/>
          <a:chOff x="0" y="0"/>
          <a:chExt cx="0" cy="0"/>
        </a:xfrm>
      </p:grpSpPr>
      <p:sp>
        <p:nvSpPr>
          <p:cNvPr id="170" name="Shape 17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71" name="Shape 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2" name="Shape 3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3" name="Shape 183"/>
        <p:cNvGrpSpPr/>
        <p:nvPr/>
      </p:nvGrpSpPr>
      <p:grpSpPr>
        <a:xfrm>
          <a:off x="0" y="0"/>
          <a:ext cx="0" cy="0"/>
          <a:chOff x="0" y="0"/>
          <a:chExt cx="0" cy="0"/>
        </a:xfrm>
      </p:grpSpPr>
      <p:sp>
        <p:nvSpPr>
          <p:cNvPr id="184" name="Shape 184"/>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85" name="Shape 1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381187" y="685800"/>
            <a:ext cx="6096299"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Lambda Architecture is explained in a book written by Nathan Marz. Nathan Marz created the Storm Framework for stream processing. He created it as part of a company ‘Backtype’ which was later acquired by Twitter.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Explain Lambda Architecture here - explain main points - divide and conquer - divide your data processing in batch layer and speed layer. Batch layer will create daily (or hourly) views and speed layer will create views for the period. Combining both of them you can get the up to the minute picture. The reason it's’ called lambda is because batch and realtime data gets combined into one view eventually. Important concept is that real time data gets replaced by batch data because state of the realtime technologies is not completely reliable yet. This situation might be changing very soon with the advent of new frameworks such as Flink. But currently that’s how it’s in production in many mnay many companies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Explain the architecture. Explain what each technology does and it’s function the architecture briefly. Explain that Cassandra existed in GumGum architecture for a very different purpose (Image and page metadata repository), but it was not using in Lambda Architecture in any way.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Ad server is nothing but a funnel. You get a request from a page to display an Ad. There are thousands of Ads configured in our database that are running. But each ad has various constraints set. For example run Toyota dealers of Souther california Ad only in Southern California. Or run Donald Trump Ad in Battleground states etc. They can be also targeted on the contents such as run Loreal Blond Hair dye ad on a person with blond hair (real example). So the job of ad server is to disqualify various ads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0.jpg"/><Relationship Id="rId3" Type="http://schemas.openxmlformats.org/officeDocument/2006/relationships/image" Target="../media/image0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00.jpg"/><Relationship Id="rId3" Type="http://schemas.openxmlformats.org/officeDocument/2006/relationships/image" Target="../media/image0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ver">
    <p:spTree>
      <p:nvGrpSpPr>
        <p:cNvPr id="57" name="Shape 57"/>
        <p:cNvGrpSpPr/>
        <p:nvPr/>
      </p:nvGrpSpPr>
      <p:grpSpPr>
        <a:xfrm>
          <a:off x="0" y="0"/>
          <a:ext cx="0" cy="0"/>
          <a:chOff x="0" y="0"/>
          <a:chExt cx="0" cy="0"/>
        </a:xfrm>
      </p:grpSpPr>
      <p:pic>
        <p:nvPicPr>
          <p:cNvPr id="58" name="Shape 58"/>
          <p:cNvPicPr preferRelativeResize="0"/>
          <p:nvPr/>
        </p:nvPicPr>
        <p:blipFill rotWithShape="1">
          <a:blip r:embed="rId2">
            <a:alphaModFix/>
          </a:blip>
          <a:srcRect b="0" l="0" r="0" t="0"/>
          <a:stretch/>
        </p:blipFill>
        <p:spPr>
          <a:xfrm>
            <a:off x="0" y="0"/>
            <a:ext cx="9144000" cy="5127600"/>
          </a:xfrm>
          <a:prstGeom prst="rect">
            <a:avLst/>
          </a:prstGeom>
          <a:noFill/>
          <a:ln>
            <a:noFill/>
          </a:ln>
        </p:spPr>
      </p:pic>
      <p:sp>
        <p:nvSpPr>
          <p:cNvPr id="59" name="Shape 59"/>
          <p:cNvSpPr txBox="1"/>
          <p:nvPr>
            <p:ph type="title"/>
          </p:nvPr>
        </p:nvSpPr>
        <p:spPr>
          <a:xfrm>
            <a:off x="457200" y="2283717"/>
            <a:ext cx="8229600" cy="857400"/>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Arial"/>
              <a:buNone/>
              <a:defRPr b="0" i="0" sz="3200" u="none" cap="none" strike="noStrike">
                <a:solidFill>
                  <a:schemeClr val="lt1"/>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60" name="Shape 60"/>
          <p:cNvSpPr txBox="1"/>
          <p:nvPr>
            <p:ph idx="1" type="body"/>
          </p:nvPr>
        </p:nvSpPr>
        <p:spPr>
          <a:xfrm>
            <a:off x="468312" y="3291830"/>
            <a:ext cx="8229600" cy="576300"/>
          </a:xfrm>
          <a:prstGeom prst="rect">
            <a:avLst/>
          </a:prstGeom>
          <a:noFill/>
          <a:ln>
            <a:noFill/>
          </a:ln>
        </p:spPr>
        <p:txBody>
          <a:bodyPr anchorCtr="0" anchor="t" bIns="91425" lIns="91425" rIns="91425" tIns="91425"/>
          <a:lstStyle>
            <a:lvl1pPr indent="0" lvl="0" marL="0" marR="0" rtl="0" algn="l">
              <a:spcBef>
                <a:spcPts val="600"/>
              </a:spcBef>
              <a:buClr>
                <a:schemeClr val="lt1"/>
              </a:buClr>
              <a:buFont typeface="Arial"/>
              <a:buNone/>
              <a:defRPr b="0" i="0" sz="1800" u="none" cap="none" strike="noStrike">
                <a:solidFill>
                  <a:schemeClr val="lt1"/>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Helvetica Neue"/>
                <a:ea typeface="Helvetica Neue"/>
                <a:cs typeface="Helvetica Neue"/>
                <a:sym typeface="Helvetica Neue"/>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Helvetica Neue"/>
                <a:ea typeface="Helvetica Neue"/>
                <a:cs typeface="Helvetica Neue"/>
                <a:sym typeface="Helvetica Neue"/>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Helvetica Neue"/>
                <a:ea typeface="Helvetica Neue"/>
                <a:cs typeface="Helvetica Neue"/>
                <a:sym typeface="Helvetica Neue"/>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Helvetica Neue"/>
                <a:ea typeface="Helvetica Neue"/>
                <a:cs typeface="Helvetica Neue"/>
                <a:sym typeface="Helvetica Neue"/>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pic>
        <p:nvPicPr>
          <p:cNvPr id="61" name="Shape 61"/>
          <p:cNvPicPr preferRelativeResize="0"/>
          <p:nvPr/>
        </p:nvPicPr>
        <p:blipFill rotWithShape="1">
          <a:blip r:embed="rId3">
            <a:alphaModFix/>
          </a:blip>
          <a:srcRect b="0" l="0" r="0" t="0"/>
          <a:stretch/>
        </p:blipFill>
        <p:spPr>
          <a:xfrm>
            <a:off x="609600" y="913173"/>
            <a:ext cx="2057400" cy="11193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62" name="Shape 62"/>
        <p:cNvGrpSpPr/>
        <p:nvPr/>
      </p:nvGrpSpPr>
      <p:grpSpPr>
        <a:xfrm>
          <a:off x="0" y="0"/>
          <a:ext cx="0" cy="0"/>
          <a:chOff x="0" y="0"/>
          <a:chExt cx="0" cy="0"/>
        </a:xfrm>
      </p:grpSpPr>
      <p:sp>
        <p:nvSpPr>
          <p:cNvPr id="63" name="Shape 63"/>
          <p:cNvSpPr txBox="1"/>
          <p:nvPr>
            <p:ph idx="10" type="dt"/>
          </p:nvPr>
        </p:nvSpPr>
        <p:spPr>
          <a:xfrm>
            <a:off x="2582416" y="4836826"/>
            <a:ext cx="2133599"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64" name="Shape 64"/>
          <p:cNvSpPr txBox="1"/>
          <p:nvPr>
            <p:ph idx="11" type="ftr"/>
          </p:nvPr>
        </p:nvSpPr>
        <p:spPr>
          <a:xfrm>
            <a:off x="457200" y="4836826"/>
            <a:ext cx="1594500"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65" name="Shape 65"/>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 sz="600" u="none" cap="none" strike="noStrike">
                <a:solidFill>
                  <a:srgbClr val="BFBFBF"/>
                </a:solidFill>
                <a:latin typeface="Arial"/>
                <a:ea typeface="Arial"/>
                <a:cs typeface="Arial"/>
                <a:sym typeface="Arial"/>
              </a:rPr>
              <a:t>‹#›</a:t>
            </a:fld>
          </a:p>
        </p:txBody>
      </p:sp>
      <p:pic>
        <p:nvPicPr>
          <p:cNvPr id="66" name="Shape 66"/>
          <p:cNvPicPr preferRelativeResize="0"/>
          <p:nvPr/>
        </p:nvPicPr>
        <p:blipFill rotWithShape="1">
          <a:blip r:embed="rId2">
            <a:alphaModFix/>
          </a:blip>
          <a:srcRect b="0" l="0" r="0" t="0"/>
          <a:stretch/>
        </p:blipFill>
        <p:spPr>
          <a:xfrm>
            <a:off x="8050110" y="4476750"/>
            <a:ext cx="941400" cy="5121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p:spTree>
      <p:nvGrpSpPr>
        <p:cNvPr id="67" name="Shape 67"/>
        <p:cNvGrpSpPr/>
        <p:nvPr/>
      </p:nvGrpSpPr>
      <p:grpSpPr>
        <a:xfrm>
          <a:off x="0" y="0"/>
          <a:ext cx="0" cy="0"/>
          <a:chOff x="0" y="0"/>
          <a:chExt cx="0" cy="0"/>
        </a:xfrm>
      </p:grpSpPr>
      <p:sp>
        <p:nvSpPr>
          <p:cNvPr id="68" name="Shape 68"/>
          <p:cNvSpPr txBox="1"/>
          <p:nvPr>
            <p:ph type="title"/>
          </p:nvPr>
        </p:nvSpPr>
        <p:spPr>
          <a:xfrm>
            <a:off x="457200" y="205979"/>
            <a:ext cx="8229600" cy="857400"/>
          </a:xfrm>
          <a:prstGeom prst="rect">
            <a:avLst/>
          </a:prstGeom>
          <a:noFill/>
          <a:ln>
            <a:noFill/>
          </a:ln>
        </p:spPr>
        <p:txBody>
          <a:bodyPr anchorCtr="0" anchor="ctr" bIns="91425" lIns="91425" rIns="91425" tIns="91425"/>
          <a:lstStyle>
            <a:lvl1pPr indent="0" lvl="0" marL="0" marR="0" rtl="0" algn="l">
              <a:spcBef>
                <a:spcPts val="0"/>
              </a:spcBef>
              <a:buClr>
                <a:schemeClr val="accent2"/>
              </a:buClr>
              <a:buFont typeface="Arial"/>
              <a:buNone/>
              <a:defRPr b="0" i="0" sz="3200" u="none" cap="none" strike="noStrike">
                <a:solidFill>
                  <a:schemeClr val="accent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69" name="Shape 69"/>
          <p:cNvSpPr txBox="1"/>
          <p:nvPr>
            <p:ph idx="10" type="dt"/>
          </p:nvPr>
        </p:nvSpPr>
        <p:spPr>
          <a:xfrm>
            <a:off x="2582416" y="4836826"/>
            <a:ext cx="2133599"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70" name="Shape 70"/>
          <p:cNvSpPr txBox="1"/>
          <p:nvPr>
            <p:ph idx="11" type="ftr"/>
          </p:nvPr>
        </p:nvSpPr>
        <p:spPr>
          <a:xfrm>
            <a:off x="457200" y="4836826"/>
            <a:ext cx="1594500"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71" name="Shape 71"/>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 sz="600" u="none" cap="none" strike="noStrike">
                <a:solidFill>
                  <a:srgbClr val="BFBFBF"/>
                </a:solidFill>
                <a:latin typeface="Arial"/>
                <a:ea typeface="Arial"/>
                <a:cs typeface="Arial"/>
                <a:sym typeface="Arial"/>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 Content">
    <p:spTree>
      <p:nvGrpSpPr>
        <p:cNvPr id="72" name="Shape 72"/>
        <p:cNvGrpSpPr/>
        <p:nvPr/>
      </p:nvGrpSpPr>
      <p:grpSpPr>
        <a:xfrm>
          <a:off x="0" y="0"/>
          <a:ext cx="0" cy="0"/>
          <a:chOff x="0" y="0"/>
          <a:chExt cx="0" cy="0"/>
        </a:xfrm>
      </p:grpSpPr>
      <p:sp>
        <p:nvSpPr>
          <p:cNvPr id="73" name="Shape 73"/>
          <p:cNvSpPr txBox="1"/>
          <p:nvPr>
            <p:ph type="title"/>
          </p:nvPr>
        </p:nvSpPr>
        <p:spPr>
          <a:xfrm>
            <a:off x="457200" y="205979"/>
            <a:ext cx="8229600" cy="857400"/>
          </a:xfrm>
          <a:prstGeom prst="rect">
            <a:avLst/>
          </a:prstGeom>
          <a:noFill/>
          <a:ln>
            <a:noFill/>
          </a:ln>
        </p:spPr>
        <p:txBody>
          <a:bodyPr anchorCtr="0" anchor="ctr" bIns="91425" lIns="91425" rIns="91425" tIns="91425"/>
          <a:lstStyle>
            <a:lvl1pPr indent="0" lvl="0" marL="0" marR="0" rtl="0" algn="l">
              <a:spcBef>
                <a:spcPts val="0"/>
              </a:spcBef>
              <a:buClr>
                <a:schemeClr val="accent2"/>
              </a:buClr>
              <a:buFont typeface="Arial"/>
              <a:buNone/>
              <a:defRPr b="0" i="0" sz="3200" u="none" cap="none" strike="noStrike">
                <a:solidFill>
                  <a:schemeClr val="accent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74" name="Shape 74"/>
          <p:cNvSpPr txBox="1"/>
          <p:nvPr>
            <p:ph idx="1" type="body"/>
          </p:nvPr>
        </p:nvSpPr>
        <p:spPr>
          <a:xfrm>
            <a:off x="457200" y="1200150"/>
            <a:ext cx="8229600" cy="3200400"/>
          </a:xfrm>
          <a:prstGeom prst="rect">
            <a:avLst/>
          </a:prstGeom>
          <a:noFill/>
          <a:ln>
            <a:noFill/>
          </a:ln>
        </p:spPr>
        <p:txBody>
          <a:bodyPr anchorCtr="0" anchor="t" bIns="91425" lIns="91425" rIns="91425" tIns="91425"/>
          <a:lstStyle>
            <a:lvl1pPr indent="0" lvl="0" marL="0" marR="0" rtl="0" algn="l">
              <a:spcBef>
                <a:spcPts val="600"/>
              </a:spcBef>
              <a:buClr>
                <a:srgbClr val="4C5858"/>
              </a:buClr>
              <a:buFont typeface="Arial"/>
              <a:buNone/>
              <a:defRPr b="0" i="0" sz="1400" u="none" cap="none" strike="noStrike">
                <a:solidFill>
                  <a:srgbClr val="4C5858"/>
                </a:solidFill>
                <a:latin typeface="Arial"/>
                <a:ea typeface="Arial"/>
                <a:cs typeface="Arial"/>
                <a:sym typeface="Arial"/>
              </a:defRPr>
            </a:lvl1pPr>
            <a:lvl2pPr indent="0" lvl="1" marL="457200" marR="0" rtl="0" algn="l">
              <a:spcBef>
                <a:spcPts val="600"/>
              </a:spcBef>
              <a:buClr>
                <a:srgbClr val="4C5858"/>
              </a:buClr>
              <a:buFont typeface="Arial"/>
              <a:buNone/>
              <a:defRPr b="0" i="0" sz="1200" u="none" cap="none" strike="noStrike">
                <a:solidFill>
                  <a:srgbClr val="4C5858"/>
                </a:solidFill>
                <a:latin typeface="Arial"/>
                <a:ea typeface="Arial"/>
                <a:cs typeface="Arial"/>
                <a:sym typeface="Arial"/>
              </a:defRPr>
            </a:lvl2pPr>
            <a:lvl3pPr indent="0" lvl="2" marL="914400" marR="0" rtl="0" algn="l">
              <a:spcBef>
                <a:spcPts val="600"/>
              </a:spcBef>
              <a:buClr>
                <a:srgbClr val="4C5858"/>
              </a:buClr>
              <a:buFont typeface="Arial"/>
              <a:buNone/>
              <a:defRPr b="0" i="0" sz="1100" u="none" cap="none" strike="noStrike">
                <a:solidFill>
                  <a:srgbClr val="4C5858"/>
                </a:solidFill>
                <a:latin typeface="Arial"/>
                <a:ea typeface="Arial"/>
                <a:cs typeface="Arial"/>
                <a:sym typeface="Arial"/>
              </a:defRPr>
            </a:lvl3pPr>
            <a:lvl4pPr indent="0" lvl="3" marL="1371600" marR="0" rtl="0" algn="l">
              <a:spcBef>
                <a:spcPts val="600"/>
              </a:spcBef>
              <a:buClr>
                <a:srgbClr val="4C5858"/>
              </a:buClr>
              <a:buFont typeface="Arial"/>
              <a:buNone/>
              <a:defRPr b="0" i="0" sz="1050" u="none" cap="none" strike="noStrike">
                <a:solidFill>
                  <a:srgbClr val="4C5858"/>
                </a:solidFill>
                <a:latin typeface="Arial"/>
                <a:ea typeface="Arial"/>
                <a:cs typeface="Arial"/>
                <a:sym typeface="Arial"/>
              </a:defRPr>
            </a:lvl4pPr>
            <a:lvl5pPr indent="0" lvl="4" marL="1828800" marR="0" rtl="0" algn="l">
              <a:spcBef>
                <a:spcPts val="600"/>
              </a:spcBef>
              <a:buClr>
                <a:srgbClr val="4C5858"/>
              </a:buClr>
              <a:buFont typeface="Arial"/>
              <a:buNone/>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75" name="Shape 75"/>
          <p:cNvSpPr txBox="1"/>
          <p:nvPr>
            <p:ph idx="10" type="dt"/>
          </p:nvPr>
        </p:nvSpPr>
        <p:spPr>
          <a:xfrm>
            <a:off x="2582416" y="4836826"/>
            <a:ext cx="2133599"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76" name="Shape 76"/>
          <p:cNvSpPr txBox="1"/>
          <p:nvPr>
            <p:ph idx="11" type="ftr"/>
          </p:nvPr>
        </p:nvSpPr>
        <p:spPr>
          <a:xfrm>
            <a:off x="457200" y="4836826"/>
            <a:ext cx="1594500"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77" name="Shape 77"/>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 sz="600" u="none" cap="none" strike="noStrike">
                <a:solidFill>
                  <a:srgbClr val="BFBFBF"/>
                </a:solidFill>
                <a:latin typeface="Arial"/>
                <a:ea typeface="Arial"/>
                <a:cs typeface="Arial"/>
                <a:sym typeface="Arial"/>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p:spTree>
      <p:nvGrpSpPr>
        <p:cNvPr id="78" name="Shape 78"/>
        <p:cNvGrpSpPr/>
        <p:nvPr/>
      </p:nvGrpSpPr>
      <p:grpSpPr>
        <a:xfrm>
          <a:off x="0" y="0"/>
          <a:ext cx="0" cy="0"/>
          <a:chOff x="0" y="0"/>
          <a:chExt cx="0" cy="0"/>
        </a:xfrm>
      </p:grpSpPr>
      <p:pic>
        <p:nvPicPr>
          <p:cNvPr id="79" name="Shape 79"/>
          <p:cNvPicPr preferRelativeResize="0"/>
          <p:nvPr/>
        </p:nvPicPr>
        <p:blipFill rotWithShape="1">
          <a:blip r:embed="rId2">
            <a:alphaModFix/>
          </a:blip>
          <a:srcRect b="0" l="0" r="0" t="0"/>
          <a:stretch/>
        </p:blipFill>
        <p:spPr>
          <a:xfrm>
            <a:off x="0" y="0"/>
            <a:ext cx="9144000" cy="5127600"/>
          </a:xfrm>
          <a:prstGeom prst="rect">
            <a:avLst/>
          </a:prstGeom>
          <a:noFill/>
          <a:ln>
            <a:noFill/>
          </a:ln>
        </p:spPr>
      </p:pic>
      <p:sp>
        <p:nvSpPr>
          <p:cNvPr id="80" name="Shape 80"/>
          <p:cNvSpPr txBox="1"/>
          <p:nvPr>
            <p:ph type="title"/>
          </p:nvPr>
        </p:nvSpPr>
        <p:spPr>
          <a:xfrm>
            <a:off x="457200" y="1780033"/>
            <a:ext cx="8229600" cy="857400"/>
          </a:xfrm>
          <a:prstGeom prst="rect">
            <a:avLst/>
          </a:prstGeom>
          <a:noFill/>
          <a:ln>
            <a:noFill/>
          </a:ln>
        </p:spPr>
        <p:txBody>
          <a:bodyPr anchorCtr="0" anchor="ctr" bIns="91425" lIns="91425" rIns="91425" tIns="91425"/>
          <a:lstStyle>
            <a:lvl1pPr indent="0" lvl="0" marL="0" marR="0" rtl="0" algn="ctr">
              <a:spcBef>
                <a:spcPts val="0"/>
              </a:spcBef>
              <a:buClr>
                <a:schemeClr val="lt1"/>
              </a:buClr>
              <a:buFont typeface="Arial"/>
              <a:buNone/>
              <a:defRPr b="0" i="0" sz="3200" u="none" cap="none" strike="noStrike">
                <a:solidFill>
                  <a:schemeClr val="lt1"/>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81" name="Shape 81"/>
          <p:cNvSpPr txBox="1"/>
          <p:nvPr>
            <p:ph idx="1" type="body"/>
          </p:nvPr>
        </p:nvSpPr>
        <p:spPr>
          <a:xfrm>
            <a:off x="467543" y="2788146"/>
            <a:ext cx="8225400" cy="647700"/>
          </a:xfrm>
          <a:prstGeom prst="rect">
            <a:avLst/>
          </a:prstGeom>
          <a:noFill/>
          <a:ln>
            <a:noFill/>
          </a:ln>
        </p:spPr>
        <p:txBody>
          <a:bodyPr anchorCtr="0" anchor="t" bIns="91425" lIns="91425" rIns="91425" tIns="91425"/>
          <a:lstStyle>
            <a:lvl1pPr indent="0" lvl="0" marL="0" marR="0" rtl="0" algn="ctr">
              <a:spcBef>
                <a:spcPts val="600"/>
              </a:spcBef>
              <a:buClr>
                <a:srgbClr val="FFFFFF"/>
              </a:buClr>
              <a:buFont typeface="Arial"/>
              <a:buNone/>
              <a:defRPr b="0" i="0" sz="1400" u="none" cap="none" strike="noStrike">
                <a:solidFill>
                  <a:srgbClr val="FFFFFF"/>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pic>
        <p:nvPicPr>
          <p:cNvPr id="82" name="Shape 82"/>
          <p:cNvPicPr preferRelativeResize="0"/>
          <p:nvPr/>
        </p:nvPicPr>
        <p:blipFill rotWithShape="1">
          <a:blip r:embed="rId3">
            <a:alphaModFix/>
          </a:blip>
          <a:srcRect b="0" l="0" r="0" t="0"/>
          <a:stretch/>
        </p:blipFill>
        <p:spPr>
          <a:xfrm>
            <a:off x="3543300" y="330422"/>
            <a:ext cx="2057400" cy="11193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p:spTree>
      <p:nvGrpSpPr>
        <p:cNvPr id="83" name="Shape 83"/>
        <p:cNvGrpSpPr/>
        <p:nvPr/>
      </p:nvGrpSpPr>
      <p:grpSpPr>
        <a:xfrm>
          <a:off x="0" y="0"/>
          <a:ext cx="0" cy="0"/>
          <a:chOff x="0" y="0"/>
          <a:chExt cx="0" cy="0"/>
        </a:xfrm>
      </p:grpSpPr>
      <p:sp>
        <p:nvSpPr>
          <p:cNvPr id="84" name="Shape 84"/>
          <p:cNvSpPr/>
          <p:nvPr>
            <p:ph idx="2" type="pic"/>
          </p:nvPr>
        </p:nvSpPr>
        <p:spPr>
          <a:xfrm>
            <a:off x="0" y="0"/>
            <a:ext cx="9144000" cy="5143500"/>
          </a:xfrm>
          <a:prstGeom prst="rect">
            <a:avLst/>
          </a:prstGeom>
          <a:solidFill>
            <a:srgbClr val="BFBFBF"/>
          </a:solidFill>
          <a:ln>
            <a:noFill/>
          </a:ln>
        </p:spPr>
        <p:txBody>
          <a:bodyPr anchorCtr="0" anchor="t" bIns="91425" lIns="91425" rIns="91425" tIns="91425"/>
          <a:lstStyle>
            <a:lvl1pPr indent="0" lvl="0" marL="0" marR="0" rtl="0" algn="ctr">
              <a:spcBef>
                <a:spcPts val="600"/>
              </a:spcBef>
              <a:buClr>
                <a:srgbClr val="4C5858"/>
              </a:buClr>
              <a:buFont typeface="Arial"/>
              <a:buNone/>
              <a:defRPr b="0" i="0" sz="1400" u="none" cap="none" strike="noStrike">
                <a:solidFill>
                  <a:srgbClr val="4C5858"/>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 Caption 1">
    <p:spTree>
      <p:nvGrpSpPr>
        <p:cNvPr id="85" name="Shape 85"/>
        <p:cNvGrpSpPr/>
        <p:nvPr/>
      </p:nvGrpSpPr>
      <p:grpSpPr>
        <a:xfrm>
          <a:off x="0" y="0"/>
          <a:ext cx="0" cy="0"/>
          <a:chOff x="0" y="0"/>
          <a:chExt cx="0" cy="0"/>
        </a:xfrm>
      </p:grpSpPr>
      <p:sp>
        <p:nvSpPr>
          <p:cNvPr id="86" name="Shape 86"/>
          <p:cNvSpPr txBox="1"/>
          <p:nvPr>
            <p:ph type="title"/>
          </p:nvPr>
        </p:nvSpPr>
        <p:spPr>
          <a:xfrm>
            <a:off x="457200" y="205979"/>
            <a:ext cx="8229600" cy="857400"/>
          </a:xfrm>
          <a:prstGeom prst="rect">
            <a:avLst/>
          </a:prstGeom>
          <a:noFill/>
          <a:ln>
            <a:noFill/>
          </a:ln>
        </p:spPr>
        <p:txBody>
          <a:bodyPr anchorCtr="0" anchor="ctr" bIns="91425" lIns="91425" rIns="91425" tIns="91425"/>
          <a:lstStyle>
            <a:lvl1pPr indent="0" lvl="0" marL="0" marR="0" rtl="0" algn="l">
              <a:spcBef>
                <a:spcPts val="0"/>
              </a:spcBef>
              <a:buClr>
                <a:schemeClr val="accent2"/>
              </a:buClr>
              <a:buFont typeface="Arial"/>
              <a:buNone/>
              <a:defRPr b="0" i="0" sz="3200" u="none" cap="none" strike="noStrike">
                <a:solidFill>
                  <a:schemeClr val="accent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87" name="Shape 87"/>
          <p:cNvSpPr txBox="1"/>
          <p:nvPr>
            <p:ph idx="10" type="dt"/>
          </p:nvPr>
        </p:nvSpPr>
        <p:spPr>
          <a:xfrm>
            <a:off x="2582416" y="4836826"/>
            <a:ext cx="2133599"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88" name="Shape 88"/>
          <p:cNvSpPr txBox="1"/>
          <p:nvPr>
            <p:ph idx="11" type="ftr"/>
          </p:nvPr>
        </p:nvSpPr>
        <p:spPr>
          <a:xfrm>
            <a:off x="457200" y="4836826"/>
            <a:ext cx="1594500"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89" name="Shape 89"/>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 sz="600" u="none" cap="none" strike="noStrike">
                <a:solidFill>
                  <a:srgbClr val="BFBFBF"/>
                </a:solidFill>
                <a:latin typeface="Arial"/>
                <a:ea typeface="Arial"/>
                <a:cs typeface="Arial"/>
                <a:sym typeface="Arial"/>
              </a:rPr>
              <a:t>‹#›</a:t>
            </a:fld>
          </a:p>
        </p:txBody>
      </p:sp>
      <p:sp>
        <p:nvSpPr>
          <p:cNvPr id="90" name="Shape 90"/>
          <p:cNvSpPr/>
          <p:nvPr/>
        </p:nvSpPr>
        <p:spPr>
          <a:xfrm>
            <a:off x="6217919" y="1110425"/>
            <a:ext cx="2926199" cy="2918700"/>
          </a:xfrm>
          <a:prstGeom prst="rect">
            <a:avLst/>
          </a:prstGeom>
          <a:solidFill>
            <a:schemeClr val="accent2"/>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91" name="Shape 91"/>
          <p:cNvSpPr/>
          <p:nvPr>
            <p:ph idx="2" type="pic"/>
          </p:nvPr>
        </p:nvSpPr>
        <p:spPr>
          <a:xfrm>
            <a:off x="0" y="1110425"/>
            <a:ext cx="6228299" cy="2922600"/>
          </a:xfrm>
          <a:prstGeom prst="rect">
            <a:avLst/>
          </a:prstGeom>
          <a:solidFill>
            <a:srgbClr val="BFBFBF"/>
          </a:solidFill>
          <a:ln>
            <a:noFill/>
          </a:ln>
        </p:spPr>
        <p:txBody>
          <a:bodyPr anchorCtr="0" anchor="t" bIns="91425" lIns="91425" rIns="91425" tIns="91425"/>
          <a:lstStyle>
            <a:lvl1pPr indent="0" lvl="0" marL="0" marR="0" rtl="0" algn="ctr">
              <a:spcBef>
                <a:spcPts val="600"/>
              </a:spcBef>
              <a:buClr>
                <a:srgbClr val="4C5858"/>
              </a:buClr>
              <a:buFont typeface="Arial"/>
              <a:buNone/>
              <a:defRPr b="0" i="0" sz="1400" u="none" cap="none" strike="noStrike">
                <a:solidFill>
                  <a:srgbClr val="4C5858"/>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92" name="Shape 92"/>
          <p:cNvSpPr txBox="1"/>
          <p:nvPr>
            <p:ph idx="1" type="body"/>
          </p:nvPr>
        </p:nvSpPr>
        <p:spPr>
          <a:xfrm>
            <a:off x="6420796" y="1419621"/>
            <a:ext cx="2520300" cy="358800"/>
          </a:xfrm>
          <a:prstGeom prst="rect">
            <a:avLst/>
          </a:prstGeom>
          <a:noFill/>
          <a:ln>
            <a:noFill/>
          </a:ln>
        </p:spPr>
        <p:txBody>
          <a:bodyPr anchorCtr="0" anchor="t" bIns="91425" lIns="91425" rIns="91425" tIns="91425"/>
          <a:lstStyle>
            <a:lvl1pPr indent="0" lvl="0" marL="0" marR="0" rtl="0" algn="l">
              <a:spcBef>
                <a:spcPts val="600"/>
              </a:spcBef>
              <a:buClr>
                <a:schemeClr val="lt1"/>
              </a:buClr>
              <a:buFont typeface="Arial"/>
              <a:buNone/>
              <a:defRPr b="0" i="0" sz="2000" u="none" cap="none" strike="noStrike">
                <a:solidFill>
                  <a:schemeClr val="lt1"/>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93" name="Shape 93"/>
          <p:cNvSpPr txBox="1"/>
          <p:nvPr>
            <p:ph idx="3" type="body"/>
          </p:nvPr>
        </p:nvSpPr>
        <p:spPr>
          <a:xfrm>
            <a:off x="6420819" y="1923677"/>
            <a:ext cx="2520299" cy="1871699"/>
          </a:xfrm>
          <a:prstGeom prst="rect">
            <a:avLst/>
          </a:prstGeom>
          <a:noFill/>
          <a:ln>
            <a:noFill/>
          </a:ln>
        </p:spPr>
        <p:txBody>
          <a:bodyPr anchorCtr="0" anchor="t" bIns="91425" lIns="91425" rIns="91425" tIns="91425"/>
          <a:lstStyle>
            <a:lvl1pPr indent="0" lvl="0" marL="0" marR="0" rtl="0" algn="l">
              <a:spcBef>
                <a:spcPts val="600"/>
              </a:spcBef>
              <a:buClr>
                <a:schemeClr val="lt1"/>
              </a:buClr>
              <a:buFont typeface="Arial"/>
              <a:buNone/>
              <a:defRPr b="0" i="0" sz="1000" u="none" cap="none" strike="noStrike">
                <a:solidFill>
                  <a:schemeClr val="lt1"/>
                </a:solidFill>
                <a:latin typeface="Arial"/>
                <a:ea typeface="Arial"/>
                <a:cs typeface="Arial"/>
                <a:sym typeface="Arial"/>
              </a:defRPr>
            </a:lvl1pPr>
            <a:lvl2pPr indent="0" lvl="1" marL="457200" marR="0" rtl="0" algn="l">
              <a:spcBef>
                <a:spcPts val="600"/>
              </a:spcBef>
              <a:buClr>
                <a:srgbClr val="4C5858"/>
              </a:buClr>
              <a:buFont typeface="Arial"/>
              <a:buNone/>
              <a:defRPr b="0" i="0" sz="1200" u="none" cap="none" strike="noStrike">
                <a:solidFill>
                  <a:srgbClr val="4C5858"/>
                </a:solidFill>
                <a:latin typeface="Arial"/>
                <a:ea typeface="Arial"/>
                <a:cs typeface="Arial"/>
                <a:sym typeface="Arial"/>
              </a:defRPr>
            </a:lvl2pPr>
            <a:lvl3pPr indent="0" lvl="2" marL="914400" marR="0" rtl="0" algn="l">
              <a:spcBef>
                <a:spcPts val="600"/>
              </a:spcBef>
              <a:buClr>
                <a:srgbClr val="4C5858"/>
              </a:buClr>
              <a:buFont typeface="Arial"/>
              <a:buNone/>
              <a:defRPr b="0" i="0" sz="1100" u="none" cap="none" strike="noStrike">
                <a:solidFill>
                  <a:srgbClr val="4C5858"/>
                </a:solidFill>
                <a:latin typeface="Arial"/>
                <a:ea typeface="Arial"/>
                <a:cs typeface="Arial"/>
                <a:sym typeface="Arial"/>
              </a:defRPr>
            </a:lvl3pPr>
            <a:lvl4pPr indent="0" lvl="3" marL="1371600" marR="0" rtl="0" algn="l">
              <a:spcBef>
                <a:spcPts val="600"/>
              </a:spcBef>
              <a:buClr>
                <a:srgbClr val="4C5858"/>
              </a:buClr>
              <a:buFont typeface="Arial"/>
              <a:buNone/>
              <a:defRPr b="0" i="0" sz="1050" u="none" cap="none" strike="noStrike">
                <a:solidFill>
                  <a:srgbClr val="4C5858"/>
                </a:solidFill>
                <a:latin typeface="Arial"/>
                <a:ea typeface="Arial"/>
                <a:cs typeface="Arial"/>
                <a:sym typeface="Arial"/>
              </a:defRPr>
            </a:lvl4pPr>
            <a:lvl5pPr indent="0" lvl="4" marL="1828800" marR="0" rtl="0" algn="l">
              <a:spcBef>
                <a:spcPts val="600"/>
              </a:spcBef>
              <a:buClr>
                <a:srgbClr val="4C5858"/>
              </a:buClr>
              <a:buFont typeface="Arial"/>
              <a:buNone/>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 Caption 2">
    <p:spTree>
      <p:nvGrpSpPr>
        <p:cNvPr id="94" name="Shape 94"/>
        <p:cNvGrpSpPr/>
        <p:nvPr/>
      </p:nvGrpSpPr>
      <p:grpSpPr>
        <a:xfrm>
          <a:off x="0" y="0"/>
          <a:ext cx="0" cy="0"/>
          <a:chOff x="0" y="0"/>
          <a:chExt cx="0" cy="0"/>
        </a:xfrm>
      </p:grpSpPr>
      <p:sp>
        <p:nvSpPr>
          <p:cNvPr id="95" name="Shape 95"/>
          <p:cNvSpPr txBox="1"/>
          <p:nvPr>
            <p:ph type="title"/>
          </p:nvPr>
        </p:nvSpPr>
        <p:spPr>
          <a:xfrm>
            <a:off x="457200" y="205979"/>
            <a:ext cx="8229600" cy="857400"/>
          </a:xfrm>
          <a:prstGeom prst="rect">
            <a:avLst/>
          </a:prstGeom>
          <a:noFill/>
          <a:ln>
            <a:noFill/>
          </a:ln>
        </p:spPr>
        <p:txBody>
          <a:bodyPr anchorCtr="0" anchor="ctr" bIns="91425" lIns="91425" rIns="91425" tIns="91425"/>
          <a:lstStyle>
            <a:lvl1pPr indent="0" lvl="0" marL="0" marR="0" rtl="0" algn="l">
              <a:spcBef>
                <a:spcPts val="0"/>
              </a:spcBef>
              <a:buClr>
                <a:schemeClr val="accent2"/>
              </a:buClr>
              <a:buFont typeface="Arial"/>
              <a:buNone/>
              <a:defRPr b="0" i="0" sz="3200" u="none" cap="none" strike="noStrike">
                <a:solidFill>
                  <a:schemeClr val="accent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96" name="Shape 96"/>
          <p:cNvSpPr txBox="1"/>
          <p:nvPr>
            <p:ph idx="10" type="dt"/>
          </p:nvPr>
        </p:nvSpPr>
        <p:spPr>
          <a:xfrm>
            <a:off x="2582416" y="4836826"/>
            <a:ext cx="2133599"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97" name="Shape 97"/>
          <p:cNvSpPr txBox="1"/>
          <p:nvPr>
            <p:ph idx="11" type="ftr"/>
          </p:nvPr>
        </p:nvSpPr>
        <p:spPr>
          <a:xfrm>
            <a:off x="457200" y="4836826"/>
            <a:ext cx="1594500"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98" name="Shape 98"/>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 sz="600" u="none" cap="none" strike="noStrike">
                <a:solidFill>
                  <a:srgbClr val="BFBFBF"/>
                </a:solidFill>
                <a:latin typeface="Arial"/>
                <a:ea typeface="Arial"/>
                <a:cs typeface="Arial"/>
                <a:sym typeface="Arial"/>
              </a:rPr>
              <a:t>‹#›</a:t>
            </a:fld>
          </a:p>
        </p:txBody>
      </p:sp>
      <p:sp>
        <p:nvSpPr>
          <p:cNvPr id="99" name="Shape 99"/>
          <p:cNvSpPr/>
          <p:nvPr/>
        </p:nvSpPr>
        <p:spPr>
          <a:xfrm>
            <a:off x="0" y="1110425"/>
            <a:ext cx="6236100" cy="2918700"/>
          </a:xfrm>
          <a:prstGeom prst="rect">
            <a:avLst/>
          </a:prstGeom>
          <a:solidFill>
            <a:schemeClr val="accent2"/>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100" name="Shape 100"/>
          <p:cNvSpPr/>
          <p:nvPr>
            <p:ph idx="2" type="pic"/>
          </p:nvPr>
        </p:nvSpPr>
        <p:spPr>
          <a:xfrm>
            <a:off x="6217919" y="1110425"/>
            <a:ext cx="2926199" cy="2922600"/>
          </a:xfrm>
          <a:prstGeom prst="rect">
            <a:avLst/>
          </a:prstGeom>
          <a:solidFill>
            <a:srgbClr val="BFBFBF"/>
          </a:solidFill>
          <a:ln>
            <a:noFill/>
          </a:ln>
        </p:spPr>
        <p:txBody>
          <a:bodyPr anchorCtr="0" anchor="t" bIns="91425" lIns="91425" rIns="91425" tIns="91425"/>
          <a:lstStyle>
            <a:lvl1pPr indent="0" lvl="0" marL="0" marR="0" rtl="0" algn="ctr">
              <a:spcBef>
                <a:spcPts val="600"/>
              </a:spcBef>
              <a:buClr>
                <a:srgbClr val="4C5858"/>
              </a:buClr>
              <a:buFont typeface="Arial"/>
              <a:buNone/>
              <a:defRPr b="0" i="0" sz="1400" u="none" cap="none" strike="noStrike">
                <a:solidFill>
                  <a:srgbClr val="4C5858"/>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01" name="Shape 101"/>
          <p:cNvSpPr txBox="1"/>
          <p:nvPr>
            <p:ph idx="1" type="body"/>
          </p:nvPr>
        </p:nvSpPr>
        <p:spPr>
          <a:xfrm>
            <a:off x="457200" y="1419621"/>
            <a:ext cx="5267100" cy="358800"/>
          </a:xfrm>
          <a:prstGeom prst="rect">
            <a:avLst/>
          </a:prstGeom>
          <a:noFill/>
          <a:ln>
            <a:noFill/>
          </a:ln>
        </p:spPr>
        <p:txBody>
          <a:bodyPr anchorCtr="0" anchor="t" bIns="91425" lIns="91425" rIns="91425" tIns="91425"/>
          <a:lstStyle>
            <a:lvl1pPr indent="0" lvl="0" marL="0" marR="0" rtl="0" algn="l">
              <a:spcBef>
                <a:spcPts val="600"/>
              </a:spcBef>
              <a:buClr>
                <a:schemeClr val="lt1"/>
              </a:buClr>
              <a:buFont typeface="Arial"/>
              <a:buNone/>
              <a:defRPr b="0" i="0" sz="2000" u="none" cap="none" strike="noStrike">
                <a:solidFill>
                  <a:schemeClr val="lt1"/>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02" name="Shape 102"/>
          <p:cNvSpPr txBox="1"/>
          <p:nvPr>
            <p:ph idx="3" type="body"/>
          </p:nvPr>
        </p:nvSpPr>
        <p:spPr>
          <a:xfrm>
            <a:off x="457200" y="1923677"/>
            <a:ext cx="5266800" cy="1871699"/>
          </a:xfrm>
          <a:prstGeom prst="rect">
            <a:avLst/>
          </a:prstGeom>
          <a:noFill/>
          <a:ln>
            <a:noFill/>
          </a:ln>
        </p:spPr>
        <p:txBody>
          <a:bodyPr anchorCtr="0" anchor="t" bIns="91425" lIns="91425" rIns="91425" tIns="91425"/>
          <a:lstStyle>
            <a:lvl1pPr indent="0" lvl="0" marL="0" marR="0" rtl="0" algn="l">
              <a:spcBef>
                <a:spcPts val="600"/>
              </a:spcBef>
              <a:buClr>
                <a:schemeClr val="lt1"/>
              </a:buClr>
              <a:buFont typeface="Arial"/>
              <a:buNone/>
              <a:defRPr b="0" i="0" sz="1000" u="none" cap="none" strike="noStrike">
                <a:solidFill>
                  <a:schemeClr val="lt1"/>
                </a:solidFill>
                <a:latin typeface="Arial"/>
                <a:ea typeface="Arial"/>
                <a:cs typeface="Arial"/>
                <a:sym typeface="Arial"/>
              </a:defRPr>
            </a:lvl1pPr>
            <a:lvl2pPr indent="0" lvl="1" marL="457200" marR="0" rtl="0" algn="l">
              <a:spcBef>
                <a:spcPts val="600"/>
              </a:spcBef>
              <a:buClr>
                <a:srgbClr val="4C5858"/>
              </a:buClr>
              <a:buFont typeface="Arial"/>
              <a:buNone/>
              <a:defRPr b="0" i="0" sz="1200" u="none" cap="none" strike="noStrike">
                <a:solidFill>
                  <a:srgbClr val="4C5858"/>
                </a:solidFill>
                <a:latin typeface="Arial"/>
                <a:ea typeface="Arial"/>
                <a:cs typeface="Arial"/>
                <a:sym typeface="Arial"/>
              </a:defRPr>
            </a:lvl2pPr>
            <a:lvl3pPr indent="0" lvl="2" marL="914400" marR="0" rtl="0" algn="l">
              <a:spcBef>
                <a:spcPts val="600"/>
              </a:spcBef>
              <a:buClr>
                <a:srgbClr val="4C5858"/>
              </a:buClr>
              <a:buFont typeface="Arial"/>
              <a:buNone/>
              <a:defRPr b="0" i="0" sz="1100" u="none" cap="none" strike="noStrike">
                <a:solidFill>
                  <a:srgbClr val="4C5858"/>
                </a:solidFill>
                <a:latin typeface="Arial"/>
                <a:ea typeface="Arial"/>
                <a:cs typeface="Arial"/>
                <a:sym typeface="Arial"/>
              </a:defRPr>
            </a:lvl3pPr>
            <a:lvl4pPr indent="0" lvl="3" marL="1371600" marR="0" rtl="0" algn="l">
              <a:spcBef>
                <a:spcPts val="600"/>
              </a:spcBef>
              <a:buClr>
                <a:srgbClr val="4C5858"/>
              </a:buClr>
              <a:buFont typeface="Arial"/>
              <a:buNone/>
              <a:defRPr b="0" i="0" sz="1050" u="none" cap="none" strike="noStrike">
                <a:solidFill>
                  <a:srgbClr val="4C5858"/>
                </a:solidFill>
                <a:latin typeface="Arial"/>
                <a:ea typeface="Arial"/>
                <a:cs typeface="Arial"/>
                <a:sym typeface="Arial"/>
              </a:defRPr>
            </a:lvl4pPr>
            <a:lvl5pPr indent="0" lvl="4" marL="1828800" marR="0" rtl="0" algn="l">
              <a:spcBef>
                <a:spcPts val="600"/>
              </a:spcBef>
              <a:buClr>
                <a:srgbClr val="4C5858"/>
              </a:buClr>
              <a:buFont typeface="Arial"/>
              <a:buNone/>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103" name="Shape 103"/>
        <p:cNvGrpSpPr/>
        <p:nvPr/>
      </p:nvGrpSpPr>
      <p:grpSpPr>
        <a:xfrm>
          <a:off x="0" y="0"/>
          <a:ext cx="0" cy="0"/>
          <a:chOff x="0" y="0"/>
          <a:chExt cx="0" cy="0"/>
        </a:xfrm>
      </p:grpSpPr>
      <p:sp>
        <p:nvSpPr>
          <p:cNvPr id="104" name="Shape 104"/>
          <p:cNvSpPr txBox="1"/>
          <p:nvPr>
            <p:ph type="title"/>
          </p:nvPr>
        </p:nvSpPr>
        <p:spPr>
          <a:xfrm>
            <a:off x="457200" y="205979"/>
            <a:ext cx="8229600" cy="857400"/>
          </a:xfrm>
          <a:prstGeom prst="rect">
            <a:avLst/>
          </a:prstGeom>
          <a:noFill/>
          <a:ln>
            <a:noFill/>
          </a:ln>
        </p:spPr>
        <p:txBody>
          <a:bodyPr anchorCtr="0" anchor="ctr" bIns="91425" lIns="91425" rIns="91425" tIns="91425"/>
          <a:lstStyle>
            <a:lvl1pPr indent="0" lvl="0" marL="0" marR="0" rtl="0" algn="l">
              <a:spcBef>
                <a:spcPts val="0"/>
              </a:spcBef>
              <a:buClr>
                <a:schemeClr val="accent2"/>
              </a:buClr>
              <a:buFont typeface="Arial"/>
              <a:buNone/>
              <a:defRPr b="0" i="0" sz="3200" u="none" cap="none" strike="noStrike">
                <a:solidFill>
                  <a:schemeClr val="accent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05" name="Shape 105"/>
          <p:cNvSpPr txBox="1"/>
          <p:nvPr>
            <p:ph idx="1" type="body"/>
          </p:nvPr>
        </p:nvSpPr>
        <p:spPr>
          <a:xfrm>
            <a:off x="457200" y="1151334"/>
            <a:ext cx="4040100" cy="479700"/>
          </a:xfrm>
          <a:prstGeom prst="rect">
            <a:avLst/>
          </a:prstGeom>
          <a:noFill/>
          <a:ln>
            <a:noFill/>
          </a:ln>
        </p:spPr>
        <p:txBody>
          <a:bodyPr anchorCtr="0" anchor="b" bIns="91425" lIns="91425" rIns="91425" tIns="91425"/>
          <a:lstStyle>
            <a:lvl1pPr indent="0" lvl="0" marL="0" marR="0" rtl="0" algn="l">
              <a:spcBef>
                <a:spcPts val="600"/>
              </a:spcBef>
              <a:buClr>
                <a:srgbClr val="4C5858"/>
              </a:buClr>
              <a:buFont typeface="Arial"/>
              <a:buNone/>
              <a:defRPr b="0" i="0" sz="1600" u="none" cap="none" strike="noStrike">
                <a:solidFill>
                  <a:srgbClr val="4C5858"/>
                </a:solidFill>
                <a:latin typeface="Arial"/>
                <a:ea typeface="Arial"/>
                <a:cs typeface="Arial"/>
                <a:sym typeface="Arial"/>
              </a:defRPr>
            </a:lvl1pPr>
            <a:lvl2pPr indent="0" lvl="1" marL="457200" marR="0" rtl="0" algn="l">
              <a:spcBef>
                <a:spcPts val="600"/>
              </a:spcBef>
              <a:buClr>
                <a:srgbClr val="4C5858"/>
              </a:buClr>
              <a:buFont typeface="Arial"/>
              <a:buNone/>
              <a:defRPr b="1" i="0" sz="2000" u="none" cap="none" strike="noStrike">
                <a:solidFill>
                  <a:srgbClr val="4C5858"/>
                </a:solidFill>
                <a:latin typeface="Arial"/>
                <a:ea typeface="Arial"/>
                <a:cs typeface="Arial"/>
                <a:sym typeface="Arial"/>
              </a:defRPr>
            </a:lvl2pPr>
            <a:lvl3pPr indent="0" lvl="2" marL="914400" marR="0" rtl="0" algn="l">
              <a:spcBef>
                <a:spcPts val="600"/>
              </a:spcBef>
              <a:buClr>
                <a:srgbClr val="4C5858"/>
              </a:buClr>
              <a:buFont typeface="Arial"/>
              <a:buNone/>
              <a:defRPr b="1" i="0" sz="1800" u="none" cap="none" strike="noStrike">
                <a:solidFill>
                  <a:srgbClr val="4C5858"/>
                </a:solidFill>
                <a:latin typeface="Arial"/>
                <a:ea typeface="Arial"/>
                <a:cs typeface="Arial"/>
                <a:sym typeface="Arial"/>
              </a:defRPr>
            </a:lvl3pPr>
            <a:lvl4pPr indent="0" lvl="3" marL="1371600" marR="0" rtl="0" algn="l">
              <a:spcBef>
                <a:spcPts val="600"/>
              </a:spcBef>
              <a:buClr>
                <a:srgbClr val="4C5858"/>
              </a:buClr>
              <a:buFont typeface="Arial"/>
              <a:buNone/>
              <a:defRPr b="1" i="0" sz="1600" u="none" cap="none" strike="noStrike">
                <a:solidFill>
                  <a:srgbClr val="4C5858"/>
                </a:solidFill>
                <a:latin typeface="Arial"/>
                <a:ea typeface="Arial"/>
                <a:cs typeface="Arial"/>
                <a:sym typeface="Arial"/>
              </a:defRPr>
            </a:lvl4pPr>
            <a:lvl5pPr indent="0" lvl="4" marL="1828800" marR="0" rtl="0" algn="l">
              <a:spcBef>
                <a:spcPts val="600"/>
              </a:spcBef>
              <a:buClr>
                <a:srgbClr val="4C5858"/>
              </a:buClr>
              <a:buFont typeface="Arial"/>
              <a:buNone/>
              <a:defRPr b="1" i="0" sz="1600" u="none" cap="none" strike="noStrike">
                <a:solidFill>
                  <a:srgbClr val="4C5858"/>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6pPr>
            <a:lvl7pPr indent="0" lvl="6" marL="27432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7pPr>
            <a:lvl8pPr indent="0" lvl="7" marL="32004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8pPr>
            <a:lvl9pPr indent="0" lvl="8" marL="36576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9pPr>
          </a:lstStyle>
          <a:p/>
        </p:txBody>
      </p:sp>
      <p:sp>
        <p:nvSpPr>
          <p:cNvPr id="106" name="Shape 106"/>
          <p:cNvSpPr txBox="1"/>
          <p:nvPr>
            <p:ph idx="2" type="body"/>
          </p:nvPr>
        </p:nvSpPr>
        <p:spPr>
          <a:xfrm>
            <a:off x="457200" y="1631155"/>
            <a:ext cx="4040100" cy="2963400"/>
          </a:xfrm>
          <a:prstGeom prst="rect">
            <a:avLst/>
          </a:prstGeom>
          <a:noFill/>
          <a:ln>
            <a:noFill/>
          </a:ln>
        </p:spPr>
        <p:txBody>
          <a:bodyPr anchorCtr="0" anchor="t" bIns="91425" lIns="91425" rIns="91425" tIns="91425"/>
          <a:lstStyle>
            <a:lvl1pPr indent="-241300" lvl="0" marL="342900" marR="0" rtl="0" algn="l">
              <a:spcBef>
                <a:spcPts val="600"/>
              </a:spcBef>
              <a:buClr>
                <a:srgbClr val="4C5858"/>
              </a:buClr>
              <a:buSzPct val="100000"/>
              <a:buFont typeface="Arial"/>
              <a:buChar char="•"/>
              <a:defRPr b="0" i="0" sz="1600" u="none" cap="none" strike="noStrike">
                <a:solidFill>
                  <a:srgbClr val="4C5858"/>
                </a:solidFill>
                <a:latin typeface="Arial"/>
                <a:ea typeface="Arial"/>
                <a:cs typeface="Arial"/>
                <a:sym typeface="Arial"/>
              </a:defRPr>
            </a:lvl1pPr>
            <a:lvl2pPr indent="-196850" lvl="1" marL="742950" marR="0" rtl="0" algn="l">
              <a:spcBef>
                <a:spcPts val="600"/>
              </a:spcBef>
              <a:buClr>
                <a:srgbClr val="4C5858"/>
              </a:buClr>
              <a:buSzPct val="100000"/>
              <a:buFont typeface="Arial"/>
              <a:buChar char="–"/>
              <a:defRPr b="0" i="0" sz="1400" u="none" cap="none" strike="noStrike">
                <a:solidFill>
                  <a:srgbClr val="4C5858"/>
                </a:solidFill>
                <a:latin typeface="Arial"/>
                <a:ea typeface="Arial"/>
                <a:cs typeface="Arial"/>
                <a:sym typeface="Arial"/>
              </a:defRPr>
            </a:lvl2pPr>
            <a:lvl3pPr indent="-152400" lvl="2" marL="114300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3pPr>
            <a:lvl4pPr indent="-158750" lvl="3" marL="16002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4pPr>
            <a:lvl5pPr indent="-158750" lvl="4" marL="20574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9pPr>
          </a:lstStyle>
          <a:p/>
        </p:txBody>
      </p:sp>
      <p:sp>
        <p:nvSpPr>
          <p:cNvPr id="107" name="Shape 107"/>
          <p:cNvSpPr txBox="1"/>
          <p:nvPr>
            <p:ph idx="3" type="body"/>
          </p:nvPr>
        </p:nvSpPr>
        <p:spPr>
          <a:xfrm>
            <a:off x="4645030" y="1151334"/>
            <a:ext cx="4041900" cy="479700"/>
          </a:xfrm>
          <a:prstGeom prst="rect">
            <a:avLst/>
          </a:prstGeom>
          <a:noFill/>
          <a:ln>
            <a:noFill/>
          </a:ln>
        </p:spPr>
        <p:txBody>
          <a:bodyPr anchorCtr="0" anchor="b" bIns="91425" lIns="91425" rIns="91425" tIns="91425"/>
          <a:lstStyle>
            <a:lvl1pPr indent="0" lvl="0" marL="0" marR="0" rtl="0" algn="l">
              <a:spcBef>
                <a:spcPts val="600"/>
              </a:spcBef>
              <a:buClr>
                <a:srgbClr val="4C5858"/>
              </a:buClr>
              <a:buFont typeface="Arial"/>
              <a:buNone/>
              <a:defRPr b="0" i="0" sz="1600" u="none" cap="none" strike="noStrike">
                <a:solidFill>
                  <a:srgbClr val="4C5858"/>
                </a:solidFill>
                <a:latin typeface="Arial"/>
                <a:ea typeface="Arial"/>
                <a:cs typeface="Arial"/>
                <a:sym typeface="Arial"/>
              </a:defRPr>
            </a:lvl1pPr>
            <a:lvl2pPr indent="0" lvl="1" marL="457200" marR="0" rtl="0" algn="l">
              <a:spcBef>
                <a:spcPts val="600"/>
              </a:spcBef>
              <a:buClr>
                <a:srgbClr val="4C5858"/>
              </a:buClr>
              <a:buFont typeface="Arial"/>
              <a:buNone/>
              <a:defRPr b="1" i="0" sz="2000" u="none" cap="none" strike="noStrike">
                <a:solidFill>
                  <a:srgbClr val="4C5858"/>
                </a:solidFill>
                <a:latin typeface="Arial"/>
                <a:ea typeface="Arial"/>
                <a:cs typeface="Arial"/>
                <a:sym typeface="Arial"/>
              </a:defRPr>
            </a:lvl2pPr>
            <a:lvl3pPr indent="0" lvl="2" marL="914400" marR="0" rtl="0" algn="l">
              <a:spcBef>
                <a:spcPts val="600"/>
              </a:spcBef>
              <a:buClr>
                <a:srgbClr val="4C5858"/>
              </a:buClr>
              <a:buFont typeface="Arial"/>
              <a:buNone/>
              <a:defRPr b="1" i="0" sz="1800" u="none" cap="none" strike="noStrike">
                <a:solidFill>
                  <a:srgbClr val="4C5858"/>
                </a:solidFill>
                <a:latin typeface="Arial"/>
                <a:ea typeface="Arial"/>
                <a:cs typeface="Arial"/>
                <a:sym typeface="Arial"/>
              </a:defRPr>
            </a:lvl3pPr>
            <a:lvl4pPr indent="0" lvl="3" marL="1371600" marR="0" rtl="0" algn="l">
              <a:spcBef>
                <a:spcPts val="600"/>
              </a:spcBef>
              <a:buClr>
                <a:srgbClr val="4C5858"/>
              </a:buClr>
              <a:buFont typeface="Arial"/>
              <a:buNone/>
              <a:defRPr b="1" i="0" sz="1600" u="none" cap="none" strike="noStrike">
                <a:solidFill>
                  <a:srgbClr val="4C5858"/>
                </a:solidFill>
                <a:latin typeface="Arial"/>
                <a:ea typeface="Arial"/>
                <a:cs typeface="Arial"/>
                <a:sym typeface="Arial"/>
              </a:defRPr>
            </a:lvl4pPr>
            <a:lvl5pPr indent="0" lvl="4" marL="1828800" marR="0" rtl="0" algn="l">
              <a:spcBef>
                <a:spcPts val="600"/>
              </a:spcBef>
              <a:buClr>
                <a:srgbClr val="4C5858"/>
              </a:buClr>
              <a:buFont typeface="Arial"/>
              <a:buNone/>
              <a:defRPr b="1" i="0" sz="1600" u="none" cap="none" strike="noStrike">
                <a:solidFill>
                  <a:srgbClr val="4C5858"/>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6pPr>
            <a:lvl7pPr indent="0" lvl="6" marL="27432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7pPr>
            <a:lvl8pPr indent="0" lvl="7" marL="32004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8pPr>
            <a:lvl9pPr indent="0" lvl="8" marL="36576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9pPr>
          </a:lstStyle>
          <a:p/>
        </p:txBody>
      </p:sp>
      <p:sp>
        <p:nvSpPr>
          <p:cNvPr id="108" name="Shape 108"/>
          <p:cNvSpPr txBox="1"/>
          <p:nvPr>
            <p:ph idx="4" type="body"/>
          </p:nvPr>
        </p:nvSpPr>
        <p:spPr>
          <a:xfrm>
            <a:off x="4645030" y="1631155"/>
            <a:ext cx="4041900" cy="2963400"/>
          </a:xfrm>
          <a:prstGeom prst="rect">
            <a:avLst/>
          </a:prstGeom>
          <a:noFill/>
          <a:ln>
            <a:noFill/>
          </a:ln>
        </p:spPr>
        <p:txBody>
          <a:bodyPr anchorCtr="0" anchor="t" bIns="91425" lIns="91425" rIns="91425" tIns="91425"/>
          <a:lstStyle>
            <a:lvl1pPr indent="-241300" lvl="0" marL="342900" marR="0" rtl="0" algn="l">
              <a:spcBef>
                <a:spcPts val="600"/>
              </a:spcBef>
              <a:buClr>
                <a:srgbClr val="4C5858"/>
              </a:buClr>
              <a:buSzPct val="100000"/>
              <a:buFont typeface="Arial"/>
              <a:buChar char="•"/>
              <a:defRPr b="0" i="0" sz="1600" u="none" cap="none" strike="noStrike">
                <a:solidFill>
                  <a:srgbClr val="4C5858"/>
                </a:solidFill>
                <a:latin typeface="Arial"/>
                <a:ea typeface="Arial"/>
                <a:cs typeface="Arial"/>
                <a:sym typeface="Arial"/>
              </a:defRPr>
            </a:lvl1pPr>
            <a:lvl2pPr indent="-196850" lvl="1" marL="742950" marR="0" rtl="0" algn="l">
              <a:spcBef>
                <a:spcPts val="600"/>
              </a:spcBef>
              <a:buClr>
                <a:srgbClr val="4C5858"/>
              </a:buClr>
              <a:buSzPct val="100000"/>
              <a:buFont typeface="Arial"/>
              <a:buChar char="–"/>
              <a:defRPr b="0" i="0" sz="1400" u="none" cap="none" strike="noStrike">
                <a:solidFill>
                  <a:srgbClr val="4C5858"/>
                </a:solidFill>
                <a:latin typeface="Arial"/>
                <a:ea typeface="Arial"/>
                <a:cs typeface="Arial"/>
                <a:sym typeface="Arial"/>
              </a:defRPr>
            </a:lvl2pPr>
            <a:lvl3pPr indent="-152400" lvl="2" marL="114300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3pPr>
            <a:lvl4pPr indent="-158750" lvl="3" marL="16002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4pPr>
            <a:lvl5pPr indent="-158750" lvl="4" marL="20574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9pPr>
          </a:lstStyle>
          <a:p/>
        </p:txBody>
      </p:sp>
      <p:sp>
        <p:nvSpPr>
          <p:cNvPr id="109" name="Shape 109"/>
          <p:cNvSpPr txBox="1"/>
          <p:nvPr>
            <p:ph idx="10" type="dt"/>
          </p:nvPr>
        </p:nvSpPr>
        <p:spPr>
          <a:xfrm>
            <a:off x="2582416" y="4836826"/>
            <a:ext cx="2133599"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110" name="Shape 110"/>
          <p:cNvSpPr txBox="1"/>
          <p:nvPr>
            <p:ph idx="11" type="ftr"/>
          </p:nvPr>
        </p:nvSpPr>
        <p:spPr>
          <a:xfrm>
            <a:off x="457200" y="4836826"/>
            <a:ext cx="1594500"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111" name="Shape 111"/>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 sz="600" u="none" cap="none" strike="noStrike">
                <a:solidFill>
                  <a:srgbClr val="BFBFBF"/>
                </a:solidFill>
                <a:latin typeface="Arial"/>
                <a:ea typeface="Arial"/>
                <a:cs typeface="Arial"/>
                <a:sym typeface="Arial"/>
              </a:rPr>
              <a:t>‹#›</a:t>
            </a:fld>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112" name="Shape 112"/>
        <p:cNvGrpSpPr/>
        <p:nvPr/>
      </p:nvGrpSpPr>
      <p:grpSpPr>
        <a:xfrm>
          <a:off x="0" y="0"/>
          <a:ext cx="0" cy="0"/>
          <a:chOff x="0" y="0"/>
          <a:chExt cx="0" cy="0"/>
        </a:xfrm>
      </p:grpSpPr>
      <p:sp>
        <p:nvSpPr>
          <p:cNvPr id="113" name="Shape 113"/>
          <p:cNvSpPr txBox="1"/>
          <p:nvPr>
            <p:ph type="title"/>
          </p:nvPr>
        </p:nvSpPr>
        <p:spPr>
          <a:xfrm>
            <a:off x="457204" y="204787"/>
            <a:ext cx="3008399" cy="871500"/>
          </a:xfrm>
          <a:prstGeom prst="rect">
            <a:avLst/>
          </a:prstGeom>
          <a:noFill/>
          <a:ln>
            <a:noFill/>
          </a:ln>
        </p:spPr>
        <p:txBody>
          <a:bodyPr anchorCtr="0" anchor="b" bIns="91425" lIns="91425" rIns="91425" tIns="91425"/>
          <a:lstStyle>
            <a:lvl1pPr indent="0" lvl="0" marL="0" marR="0" rtl="0" algn="l">
              <a:spcBef>
                <a:spcPts val="0"/>
              </a:spcBef>
              <a:buClr>
                <a:schemeClr val="accent2"/>
              </a:buClr>
              <a:buFont typeface="Arial"/>
              <a:buNone/>
              <a:defRPr b="1" i="0" sz="2000" u="none" cap="none" strike="noStrike">
                <a:solidFill>
                  <a:schemeClr val="accent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14" name="Shape 114"/>
          <p:cNvSpPr txBox="1"/>
          <p:nvPr>
            <p:ph idx="1" type="body"/>
          </p:nvPr>
        </p:nvSpPr>
        <p:spPr>
          <a:xfrm>
            <a:off x="3575050" y="204790"/>
            <a:ext cx="5111700" cy="4389900"/>
          </a:xfrm>
          <a:prstGeom prst="rect">
            <a:avLst/>
          </a:prstGeom>
          <a:noFill/>
          <a:ln>
            <a:noFill/>
          </a:ln>
        </p:spPr>
        <p:txBody>
          <a:bodyPr anchorCtr="0" anchor="t" bIns="91425" lIns="91425" rIns="91425" tIns="91425"/>
          <a:lstStyle>
            <a:lvl1pPr indent="-228600" lvl="0" marL="342900" marR="0" rtl="0" algn="l">
              <a:spcBef>
                <a:spcPts val="600"/>
              </a:spcBef>
              <a:buClr>
                <a:srgbClr val="4C5858"/>
              </a:buClr>
              <a:buSzPct val="100000"/>
              <a:buFont typeface="Arial"/>
              <a:buChar char="•"/>
              <a:defRPr b="0" i="0" sz="1800" u="none" cap="none" strike="noStrike">
                <a:solidFill>
                  <a:srgbClr val="4C5858"/>
                </a:solidFill>
                <a:latin typeface="Arial"/>
                <a:ea typeface="Arial"/>
                <a:cs typeface="Arial"/>
                <a:sym typeface="Arial"/>
              </a:defRPr>
            </a:lvl1pPr>
            <a:lvl2pPr indent="-184150" lvl="1" marL="742950" marR="0" rtl="0" algn="l">
              <a:spcBef>
                <a:spcPts val="600"/>
              </a:spcBef>
              <a:buClr>
                <a:srgbClr val="4C5858"/>
              </a:buClr>
              <a:buSzPct val="100000"/>
              <a:buFont typeface="Arial"/>
              <a:buChar char="–"/>
              <a:defRPr b="0" i="0" sz="1600" u="none" cap="none" strike="noStrike">
                <a:solidFill>
                  <a:srgbClr val="4C5858"/>
                </a:solidFill>
                <a:latin typeface="Arial"/>
                <a:ea typeface="Arial"/>
                <a:cs typeface="Arial"/>
                <a:sym typeface="Arial"/>
              </a:defRPr>
            </a:lvl2pPr>
            <a:lvl3pPr indent="-139700" lvl="2" marL="1143000" marR="0" rtl="0" algn="l">
              <a:spcBef>
                <a:spcPts val="600"/>
              </a:spcBef>
              <a:buClr>
                <a:srgbClr val="4C5858"/>
              </a:buClr>
              <a:buSzPct val="100000"/>
              <a:buFont typeface="Arial"/>
              <a:buChar char="•"/>
              <a:defRPr b="0" i="0" sz="1400" u="none" cap="none" strike="noStrike">
                <a:solidFill>
                  <a:srgbClr val="4C5858"/>
                </a:solidFill>
                <a:latin typeface="Arial"/>
                <a:ea typeface="Arial"/>
                <a:cs typeface="Arial"/>
                <a:sym typeface="Arial"/>
              </a:defRPr>
            </a:lvl3pPr>
            <a:lvl4pPr indent="-152400" lvl="3" marL="160020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4pPr>
            <a:lvl5pPr indent="-152400" lvl="4" marL="205740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15" name="Shape 115"/>
          <p:cNvSpPr txBox="1"/>
          <p:nvPr>
            <p:ph idx="2" type="body"/>
          </p:nvPr>
        </p:nvSpPr>
        <p:spPr>
          <a:xfrm>
            <a:off x="457204" y="1076328"/>
            <a:ext cx="3008399" cy="3518400"/>
          </a:xfrm>
          <a:prstGeom prst="rect">
            <a:avLst/>
          </a:prstGeom>
          <a:noFill/>
          <a:ln>
            <a:noFill/>
          </a:ln>
        </p:spPr>
        <p:txBody>
          <a:bodyPr anchorCtr="0" anchor="t" bIns="91425" lIns="91425" rIns="91425" tIns="91425"/>
          <a:lstStyle>
            <a:lvl1pPr indent="0" lvl="0" marL="0" marR="0" rtl="0" algn="l">
              <a:spcBef>
                <a:spcPts val="600"/>
              </a:spcBef>
              <a:buClr>
                <a:srgbClr val="4C5858"/>
              </a:buClr>
              <a:buFont typeface="Arial"/>
              <a:buNone/>
              <a:defRPr b="0" i="0" sz="1400" u="none" cap="none" strike="noStrike">
                <a:solidFill>
                  <a:srgbClr val="4C5858"/>
                </a:solidFill>
                <a:latin typeface="Arial"/>
                <a:ea typeface="Arial"/>
                <a:cs typeface="Arial"/>
                <a:sym typeface="Arial"/>
              </a:defRPr>
            </a:lvl1pPr>
            <a:lvl2pPr indent="0" lvl="1" marL="457200" marR="0" rtl="0" algn="l">
              <a:spcBef>
                <a:spcPts val="600"/>
              </a:spcBef>
              <a:buClr>
                <a:srgbClr val="4C5858"/>
              </a:buClr>
              <a:buFont typeface="Arial"/>
              <a:buNone/>
              <a:defRPr b="0" i="0" sz="1200" u="none" cap="none" strike="noStrike">
                <a:solidFill>
                  <a:srgbClr val="4C5858"/>
                </a:solidFill>
                <a:latin typeface="Arial"/>
                <a:ea typeface="Arial"/>
                <a:cs typeface="Arial"/>
                <a:sym typeface="Arial"/>
              </a:defRPr>
            </a:lvl2pPr>
            <a:lvl3pPr indent="0" lvl="2" marL="914400" marR="0" rtl="0" algn="l">
              <a:spcBef>
                <a:spcPts val="600"/>
              </a:spcBef>
              <a:buClr>
                <a:srgbClr val="4C5858"/>
              </a:buClr>
              <a:buFont typeface="Arial"/>
              <a:buNone/>
              <a:defRPr b="0" i="0" sz="1000" u="none" cap="none" strike="noStrike">
                <a:solidFill>
                  <a:srgbClr val="4C5858"/>
                </a:solidFill>
                <a:latin typeface="Arial"/>
                <a:ea typeface="Arial"/>
                <a:cs typeface="Arial"/>
                <a:sym typeface="Arial"/>
              </a:defRPr>
            </a:lvl3pPr>
            <a:lvl4pPr indent="0" lvl="3" marL="1371600" marR="0" rtl="0" algn="l">
              <a:spcBef>
                <a:spcPts val="600"/>
              </a:spcBef>
              <a:buClr>
                <a:srgbClr val="4C5858"/>
              </a:buClr>
              <a:buFont typeface="Arial"/>
              <a:buNone/>
              <a:defRPr b="0" i="0" sz="900" u="none" cap="none" strike="noStrike">
                <a:solidFill>
                  <a:srgbClr val="4C5858"/>
                </a:solidFill>
                <a:latin typeface="Arial"/>
                <a:ea typeface="Arial"/>
                <a:cs typeface="Arial"/>
                <a:sym typeface="Arial"/>
              </a:defRPr>
            </a:lvl4pPr>
            <a:lvl5pPr indent="0" lvl="4" marL="1828800" marR="0" rtl="0" algn="l">
              <a:spcBef>
                <a:spcPts val="600"/>
              </a:spcBef>
              <a:buClr>
                <a:srgbClr val="4C5858"/>
              </a:buClr>
              <a:buFont typeface="Arial"/>
              <a:buNone/>
              <a:defRPr b="0" i="0" sz="900" u="none" cap="none" strike="noStrike">
                <a:solidFill>
                  <a:srgbClr val="4C5858"/>
                </a:solidFill>
                <a:latin typeface="Arial"/>
                <a:ea typeface="Arial"/>
                <a:cs typeface="Arial"/>
                <a:sym typeface="Arial"/>
              </a:defRPr>
            </a:lvl5pPr>
            <a:lvl6pPr indent="0" lvl="5" marL="2286000" marR="0" rtl="0" algn="l">
              <a:spcBef>
                <a:spcPts val="180"/>
              </a:spcBef>
              <a:buClr>
                <a:schemeClr val="dk1"/>
              </a:buClr>
              <a:buFont typeface="Arial"/>
              <a:buNone/>
              <a:defRPr b="0" i="0" sz="900" u="none" cap="none" strike="noStrike">
                <a:solidFill>
                  <a:schemeClr val="dk1"/>
                </a:solidFill>
                <a:latin typeface="Times New Roman"/>
                <a:ea typeface="Times New Roman"/>
                <a:cs typeface="Times New Roman"/>
                <a:sym typeface="Times New Roman"/>
              </a:defRPr>
            </a:lvl6pPr>
            <a:lvl7pPr indent="0" lvl="6" marL="2743200" marR="0" rtl="0" algn="l">
              <a:spcBef>
                <a:spcPts val="180"/>
              </a:spcBef>
              <a:buClr>
                <a:schemeClr val="dk1"/>
              </a:buClr>
              <a:buFont typeface="Arial"/>
              <a:buNone/>
              <a:defRPr b="0" i="0" sz="900" u="none" cap="none" strike="noStrike">
                <a:solidFill>
                  <a:schemeClr val="dk1"/>
                </a:solidFill>
                <a:latin typeface="Times New Roman"/>
                <a:ea typeface="Times New Roman"/>
                <a:cs typeface="Times New Roman"/>
                <a:sym typeface="Times New Roman"/>
              </a:defRPr>
            </a:lvl7pPr>
            <a:lvl8pPr indent="0" lvl="7" marL="3200400" marR="0" rtl="0" algn="l">
              <a:spcBef>
                <a:spcPts val="180"/>
              </a:spcBef>
              <a:buClr>
                <a:schemeClr val="dk1"/>
              </a:buClr>
              <a:buFont typeface="Arial"/>
              <a:buNone/>
              <a:defRPr b="0" i="0" sz="900" u="none" cap="none" strike="noStrike">
                <a:solidFill>
                  <a:schemeClr val="dk1"/>
                </a:solidFill>
                <a:latin typeface="Times New Roman"/>
                <a:ea typeface="Times New Roman"/>
                <a:cs typeface="Times New Roman"/>
                <a:sym typeface="Times New Roman"/>
              </a:defRPr>
            </a:lvl8pPr>
            <a:lvl9pPr indent="0" lvl="8" marL="3657600" marR="0" rtl="0" algn="l">
              <a:spcBef>
                <a:spcPts val="180"/>
              </a:spcBef>
              <a:buClr>
                <a:schemeClr val="dk1"/>
              </a:buClr>
              <a:buFont typeface="Arial"/>
              <a:buNone/>
              <a:defRPr b="0" i="0" sz="900" u="none" cap="none" strike="noStrike">
                <a:solidFill>
                  <a:schemeClr val="dk1"/>
                </a:solidFill>
                <a:latin typeface="Times New Roman"/>
                <a:ea typeface="Times New Roman"/>
                <a:cs typeface="Times New Roman"/>
                <a:sym typeface="Times New Roman"/>
              </a:defRPr>
            </a:lvl9pPr>
          </a:lstStyle>
          <a:p/>
        </p:txBody>
      </p:sp>
      <p:sp>
        <p:nvSpPr>
          <p:cNvPr id="116" name="Shape 116"/>
          <p:cNvSpPr txBox="1"/>
          <p:nvPr>
            <p:ph idx="10" type="dt"/>
          </p:nvPr>
        </p:nvSpPr>
        <p:spPr>
          <a:xfrm>
            <a:off x="2582416" y="4836826"/>
            <a:ext cx="2133599"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117" name="Shape 117"/>
          <p:cNvSpPr txBox="1"/>
          <p:nvPr>
            <p:ph idx="11" type="ftr"/>
          </p:nvPr>
        </p:nvSpPr>
        <p:spPr>
          <a:xfrm>
            <a:off x="457200" y="4836826"/>
            <a:ext cx="1594500"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118" name="Shape 118"/>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 sz="600" u="none" cap="none" strike="noStrike">
                <a:solidFill>
                  <a:srgbClr val="BFBFBF"/>
                </a:solidFill>
                <a:latin typeface="Arial"/>
                <a:ea typeface="Arial"/>
                <a:cs typeface="Arial"/>
                <a:sym typeface="Arial"/>
              </a:rPr>
              <a:t>‹#›</a:t>
            </a:fld>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119" name="Shape 119"/>
        <p:cNvGrpSpPr/>
        <p:nvPr/>
      </p:nvGrpSpPr>
      <p:grpSpPr>
        <a:xfrm>
          <a:off x="0" y="0"/>
          <a:ext cx="0" cy="0"/>
          <a:chOff x="0" y="0"/>
          <a:chExt cx="0" cy="0"/>
        </a:xfrm>
      </p:grpSpPr>
      <p:sp>
        <p:nvSpPr>
          <p:cNvPr id="120" name="Shape 120"/>
          <p:cNvSpPr txBox="1"/>
          <p:nvPr>
            <p:ph type="title"/>
          </p:nvPr>
        </p:nvSpPr>
        <p:spPr>
          <a:xfrm>
            <a:off x="1792288" y="3600451"/>
            <a:ext cx="5486400" cy="425100"/>
          </a:xfrm>
          <a:prstGeom prst="rect">
            <a:avLst/>
          </a:prstGeom>
          <a:noFill/>
          <a:ln>
            <a:noFill/>
          </a:ln>
        </p:spPr>
        <p:txBody>
          <a:bodyPr anchorCtr="0" anchor="b" bIns="91425" lIns="91425" rIns="91425" tIns="91425"/>
          <a:lstStyle>
            <a:lvl1pPr indent="0" lvl="0" marL="0" marR="0" rtl="0" algn="l">
              <a:spcBef>
                <a:spcPts val="0"/>
              </a:spcBef>
              <a:buClr>
                <a:schemeClr val="accent2"/>
              </a:buClr>
              <a:buFont typeface="Arial"/>
              <a:buNone/>
              <a:defRPr b="1" i="0" sz="2000" u="none" cap="none" strike="noStrike">
                <a:solidFill>
                  <a:schemeClr val="accent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21" name="Shape 121"/>
          <p:cNvSpPr/>
          <p:nvPr>
            <p:ph idx="2" type="pic"/>
          </p:nvPr>
        </p:nvSpPr>
        <p:spPr>
          <a:xfrm>
            <a:off x="1792288" y="459581"/>
            <a:ext cx="5486400" cy="3086100"/>
          </a:xfrm>
          <a:prstGeom prst="rect">
            <a:avLst/>
          </a:prstGeom>
          <a:noFill/>
          <a:ln>
            <a:noFill/>
          </a:ln>
        </p:spPr>
        <p:txBody>
          <a:bodyPr anchorCtr="0" anchor="t" bIns="91425" lIns="91425" rIns="91425" tIns="91425"/>
          <a:lstStyle>
            <a:lvl1pPr indent="0" lvl="0" marL="0" marR="0" rtl="0" algn="l">
              <a:spcBef>
                <a:spcPts val="600"/>
              </a:spcBef>
              <a:buClr>
                <a:srgbClr val="4C5858"/>
              </a:buClr>
              <a:buFont typeface="Arial"/>
              <a:buNone/>
              <a:defRPr b="0" i="0" sz="3200" u="none" cap="none" strike="noStrike">
                <a:solidFill>
                  <a:srgbClr val="4C5858"/>
                </a:solidFill>
                <a:latin typeface="Arial"/>
                <a:ea typeface="Arial"/>
                <a:cs typeface="Arial"/>
                <a:sym typeface="Arial"/>
              </a:defRPr>
            </a:lvl1pPr>
            <a:lvl2pPr indent="0" lvl="1" marL="457200" marR="0" rtl="0" algn="l">
              <a:spcBef>
                <a:spcPts val="600"/>
              </a:spcBef>
              <a:buClr>
                <a:srgbClr val="4C5858"/>
              </a:buClr>
              <a:buFont typeface="Arial"/>
              <a:buNone/>
              <a:defRPr b="0" i="0" sz="2800" u="none" cap="none" strike="noStrike">
                <a:solidFill>
                  <a:srgbClr val="4C5858"/>
                </a:solidFill>
                <a:latin typeface="Arial"/>
                <a:ea typeface="Arial"/>
                <a:cs typeface="Arial"/>
                <a:sym typeface="Arial"/>
              </a:defRPr>
            </a:lvl2pPr>
            <a:lvl3pPr indent="0" lvl="2" marL="914400" marR="0" rtl="0" algn="l">
              <a:spcBef>
                <a:spcPts val="600"/>
              </a:spcBef>
              <a:buClr>
                <a:srgbClr val="4C5858"/>
              </a:buClr>
              <a:buFont typeface="Arial"/>
              <a:buNone/>
              <a:defRPr b="0" i="0" sz="2400" u="none" cap="none" strike="noStrike">
                <a:solidFill>
                  <a:srgbClr val="4C5858"/>
                </a:solidFill>
                <a:latin typeface="Arial"/>
                <a:ea typeface="Arial"/>
                <a:cs typeface="Arial"/>
                <a:sym typeface="Arial"/>
              </a:defRPr>
            </a:lvl3pPr>
            <a:lvl4pPr indent="0" lvl="3" marL="1371600" marR="0" rtl="0" algn="l">
              <a:spcBef>
                <a:spcPts val="600"/>
              </a:spcBef>
              <a:buClr>
                <a:srgbClr val="4C5858"/>
              </a:buClr>
              <a:buFont typeface="Arial"/>
              <a:buNone/>
              <a:defRPr b="0" i="0" sz="2000" u="none" cap="none" strike="noStrike">
                <a:solidFill>
                  <a:srgbClr val="4C5858"/>
                </a:solidFill>
                <a:latin typeface="Arial"/>
                <a:ea typeface="Arial"/>
                <a:cs typeface="Arial"/>
                <a:sym typeface="Arial"/>
              </a:defRPr>
            </a:lvl4pPr>
            <a:lvl5pPr indent="0" lvl="4" marL="1828800" marR="0" rtl="0" algn="l">
              <a:spcBef>
                <a:spcPts val="600"/>
              </a:spcBef>
              <a:buClr>
                <a:srgbClr val="4C5858"/>
              </a:buClr>
              <a:buFont typeface="Arial"/>
              <a:buNone/>
              <a:defRPr b="0" i="0" sz="2000" u="none" cap="none" strike="noStrike">
                <a:solidFill>
                  <a:srgbClr val="4C5858"/>
                </a:solidFill>
                <a:latin typeface="Arial"/>
                <a:ea typeface="Arial"/>
                <a:cs typeface="Arial"/>
                <a:sym typeface="Arial"/>
              </a:defRPr>
            </a:lvl5pPr>
            <a:lvl6pPr indent="0" lvl="5" marL="2286000" marR="0" rtl="0" algn="l">
              <a:spcBef>
                <a:spcPts val="400"/>
              </a:spcBef>
              <a:buClr>
                <a:schemeClr val="dk1"/>
              </a:buClr>
              <a:buFont typeface="Arial"/>
              <a:buNone/>
              <a:defRPr b="0" i="0" sz="2000" u="none" cap="none" strike="noStrike">
                <a:solidFill>
                  <a:schemeClr val="dk1"/>
                </a:solidFill>
                <a:latin typeface="Times New Roman"/>
                <a:ea typeface="Times New Roman"/>
                <a:cs typeface="Times New Roman"/>
                <a:sym typeface="Times New Roman"/>
              </a:defRPr>
            </a:lvl6pPr>
            <a:lvl7pPr indent="0" lvl="6" marL="2743200" marR="0" rtl="0" algn="l">
              <a:spcBef>
                <a:spcPts val="400"/>
              </a:spcBef>
              <a:buClr>
                <a:schemeClr val="dk1"/>
              </a:buClr>
              <a:buFont typeface="Arial"/>
              <a:buNone/>
              <a:defRPr b="0" i="0" sz="2000" u="none" cap="none" strike="noStrike">
                <a:solidFill>
                  <a:schemeClr val="dk1"/>
                </a:solidFill>
                <a:latin typeface="Times New Roman"/>
                <a:ea typeface="Times New Roman"/>
                <a:cs typeface="Times New Roman"/>
                <a:sym typeface="Times New Roman"/>
              </a:defRPr>
            </a:lvl7pPr>
            <a:lvl8pPr indent="0" lvl="7" marL="3200400" marR="0" rtl="0" algn="l">
              <a:spcBef>
                <a:spcPts val="400"/>
              </a:spcBef>
              <a:buClr>
                <a:schemeClr val="dk1"/>
              </a:buClr>
              <a:buFont typeface="Arial"/>
              <a:buNone/>
              <a:defRPr b="0" i="0" sz="2000" u="none" cap="none" strike="noStrike">
                <a:solidFill>
                  <a:schemeClr val="dk1"/>
                </a:solidFill>
                <a:latin typeface="Times New Roman"/>
                <a:ea typeface="Times New Roman"/>
                <a:cs typeface="Times New Roman"/>
                <a:sym typeface="Times New Roman"/>
              </a:defRPr>
            </a:lvl8pPr>
            <a:lvl9pPr indent="0" lvl="8" marL="3657600" marR="0" rtl="0" algn="l">
              <a:spcBef>
                <a:spcPts val="400"/>
              </a:spcBef>
              <a:buClr>
                <a:schemeClr val="dk1"/>
              </a:buClr>
              <a:buFont typeface="Arial"/>
              <a:buNone/>
              <a:defRPr b="0" i="0" sz="2000" u="none" cap="none" strike="noStrike">
                <a:solidFill>
                  <a:schemeClr val="dk1"/>
                </a:solidFill>
                <a:latin typeface="Times New Roman"/>
                <a:ea typeface="Times New Roman"/>
                <a:cs typeface="Times New Roman"/>
                <a:sym typeface="Times New Roman"/>
              </a:defRPr>
            </a:lvl9pPr>
          </a:lstStyle>
          <a:p/>
        </p:txBody>
      </p:sp>
      <p:sp>
        <p:nvSpPr>
          <p:cNvPr id="122" name="Shape 122"/>
          <p:cNvSpPr txBox="1"/>
          <p:nvPr>
            <p:ph idx="1" type="body"/>
          </p:nvPr>
        </p:nvSpPr>
        <p:spPr>
          <a:xfrm>
            <a:off x="1792288" y="4025505"/>
            <a:ext cx="5486400" cy="603600"/>
          </a:xfrm>
          <a:prstGeom prst="rect">
            <a:avLst/>
          </a:prstGeom>
          <a:noFill/>
          <a:ln>
            <a:noFill/>
          </a:ln>
        </p:spPr>
        <p:txBody>
          <a:bodyPr anchorCtr="0" anchor="t" bIns="91425" lIns="91425" rIns="91425" tIns="91425"/>
          <a:lstStyle>
            <a:lvl1pPr indent="0" lvl="0" marL="0" marR="0" rtl="0" algn="l">
              <a:spcBef>
                <a:spcPts val="600"/>
              </a:spcBef>
              <a:buClr>
                <a:srgbClr val="4C5858"/>
              </a:buClr>
              <a:buFont typeface="Arial"/>
              <a:buNone/>
              <a:defRPr b="0" i="0" sz="1400" u="none" cap="none" strike="noStrike">
                <a:solidFill>
                  <a:srgbClr val="4C5858"/>
                </a:solidFill>
                <a:latin typeface="Arial"/>
                <a:ea typeface="Arial"/>
                <a:cs typeface="Arial"/>
                <a:sym typeface="Arial"/>
              </a:defRPr>
            </a:lvl1pPr>
            <a:lvl2pPr indent="0" lvl="1" marL="457200" marR="0" rtl="0" algn="l">
              <a:spcBef>
                <a:spcPts val="600"/>
              </a:spcBef>
              <a:buClr>
                <a:srgbClr val="4C5858"/>
              </a:buClr>
              <a:buFont typeface="Arial"/>
              <a:buNone/>
              <a:defRPr b="0" i="0" sz="1200" u="none" cap="none" strike="noStrike">
                <a:solidFill>
                  <a:srgbClr val="4C5858"/>
                </a:solidFill>
                <a:latin typeface="Arial"/>
                <a:ea typeface="Arial"/>
                <a:cs typeface="Arial"/>
                <a:sym typeface="Arial"/>
              </a:defRPr>
            </a:lvl2pPr>
            <a:lvl3pPr indent="0" lvl="2" marL="914400" marR="0" rtl="0" algn="l">
              <a:spcBef>
                <a:spcPts val="600"/>
              </a:spcBef>
              <a:buClr>
                <a:srgbClr val="4C5858"/>
              </a:buClr>
              <a:buFont typeface="Arial"/>
              <a:buNone/>
              <a:defRPr b="0" i="0" sz="1000" u="none" cap="none" strike="noStrike">
                <a:solidFill>
                  <a:srgbClr val="4C5858"/>
                </a:solidFill>
                <a:latin typeface="Arial"/>
                <a:ea typeface="Arial"/>
                <a:cs typeface="Arial"/>
                <a:sym typeface="Arial"/>
              </a:defRPr>
            </a:lvl3pPr>
            <a:lvl4pPr indent="0" lvl="3" marL="1371600" marR="0" rtl="0" algn="l">
              <a:spcBef>
                <a:spcPts val="600"/>
              </a:spcBef>
              <a:buClr>
                <a:srgbClr val="4C5858"/>
              </a:buClr>
              <a:buFont typeface="Arial"/>
              <a:buNone/>
              <a:defRPr b="0" i="0" sz="900" u="none" cap="none" strike="noStrike">
                <a:solidFill>
                  <a:srgbClr val="4C5858"/>
                </a:solidFill>
                <a:latin typeface="Arial"/>
                <a:ea typeface="Arial"/>
                <a:cs typeface="Arial"/>
                <a:sym typeface="Arial"/>
              </a:defRPr>
            </a:lvl4pPr>
            <a:lvl5pPr indent="0" lvl="4" marL="1828800" marR="0" rtl="0" algn="l">
              <a:spcBef>
                <a:spcPts val="600"/>
              </a:spcBef>
              <a:buClr>
                <a:srgbClr val="4C5858"/>
              </a:buClr>
              <a:buFont typeface="Arial"/>
              <a:buNone/>
              <a:defRPr b="0" i="0" sz="900" u="none" cap="none" strike="noStrike">
                <a:solidFill>
                  <a:srgbClr val="4C5858"/>
                </a:solidFill>
                <a:latin typeface="Arial"/>
                <a:ea typeface="Arial"/>
                <a:cs typeface="Arial"/>
                <a:sym typeface="Arial"/>
              </a:defRPr>
            </a:lvl5pPr>
            <a:lvl6pPr indent="0" lvl="5" marL="2286000" marR="0" rtl="0" algn="l">
              <a:spcBef>
                <a:spcPts val="180"/>
              </a:spcBef>
              <a:buClr>
                <a:schemeClr val="dk1"/>
              </a:buClr>
              <a:buFont typeface="Arial"/>
              <a:buNone/>
              <a:defRPr b="0" i="0" sz="900" u="none" cap="none" strike="noStrike">
                <a:solidFill>
                  <a:schemeClr val="dk1"/>
                </a:solidFill>
                <a:latin typeface="Times New Roman"/>
                <a:ea typeface="Times New Roman"/>
                <a:cs typeface="Times New Roman"/>
                <a:sym typeface="Times New Roman"/>
              </a:defRPr>
            </a:lvl6pPr>
            <a:lvl7pPr indent="0" lvl="6" marL="2743200" marR="0" rtl="0" algn="l">
              <a:spcBef>
                <a:spcPts val="180"/>
              </a:spcBef>
              <a:buClr>
                <a:schemeClr val="dk1"/>
              </a:buClr>
              <a:buFont typeface="Arial"/>
              <a:buNone/>
              <a:defRPr b="0" i="0" sz="900" u="none" cap="none" strike="noStrike">
                <a:solidFill>
                  <a:schemeClr val="dk1"/>
                </a:solidFill>
                <a:latin typeface="Times New Roman"/>
                <a:ea typeface="Times New Roman"/>
                <a:cs typeface="Times New Roman"/>
                <a:sym typeface="Times New Roman"/>
              </a:defRPr>
            </a:lvl7pPr>
            <a:lvl8pPr indent="0" lvl="7" marL="3200400" marR="0" rtl="0" algn="l">
              <a:spcBef>
                <a:spcPts val="180"/>
              </a:spcBef>
              <a:buClr>
                <a:schemeClr val="dk1"/>
              </a:buClr>
              <a:buFont typeface="Arial"/>
              <a:buNone/>
              <a:defRPr b="0" i="0" sz="900" u="none" cap="none" strike="noStrike">
                <a:solidFill>
                  <a:schemeClr val="dk1"/>
                </a:solidFill>
                <a:latin typeface="Times New Roman"/>
                <a:ea typeface="Times New Roman"/>
                <a:cs typeface="Times New Roman"/>
                <a:sym typeface="Times New Roman"/>
              </a:defRPr>
            </a:lvl8pPr>
            <a:lvl9pPr indent="0" lvl="8" marL="3657600" marR="0" rtl="0" algn="l">
              <a:spcBef>
                <a:spcPts val="180"/>
              </a:spcBef>
              <a:buClr>
                <a:schemeClr val="dk1"/>
              </a:buClr>
              <a:buFont typeface="Arial"/>
              <a:buNone/>
              <a:defRPr b="0" i="0" sz="900" u="none" cap="none" strike="noStrike">
                <a:solidFill>
                  <a:schemeClr val="dk1"/>
                </a:solidFill>
                <a:latin typeface="Times New Roman"/>
                <a:ea typeface="Times New Roman"/>
                <a:cs typeface="Times New Roman"/>
                <a:sym typeface="Times New Roman"/>
              </a:defRPr>
            </a:lvl9pPr>
          </a:lstStyle>
          <a:p/>
        </p:txBody>
      </p:sp>
      <p:sp>
        <p:nvSpPr>
          <p:cNvPr id="123" name="Shape 123"/>
          <p:cNvSpPr txBox="1"/>
          <p:nvPr>
            <p:ph idx="10" type="dt"/>
          </p:nvPr>
        </p:nvSpPr>
        <p:spPr>
          <a:xfrm>
            <a:off x="2582416" y="4836826"/>
            <a:ext cx="2133599"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124" name="Shape 124"/>
          <p:cNvSpPr txBox="1"/>
          <p:nvPr>
            <p:ph idx="11" type="ftr"/>
          </p:nvPr>
        </p:nvSpPr>
        <p:spPr>
          <a:xfrm>
            <a:off x="457200" y="4836826"/>
            <a:ext cx="1594500"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125" name="Shape 125"/>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 sz="600" u="none" cap="none" strike="noStrike">
                <a:solidFill>
                  <a:srgbClr val="BFBFBF"/>
                </a:solidFill>
                <a:latin typeface="Arial"/>
                <a:ea typeface="Arial"/>
                <a:cs typeface="Arial"/>
                <a:sym typeface="Arial"/>
              </a:rPr>
              <a:t>‹#›</a:t>
            </a:fld>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126" name="Shape 126"/>
        <p:cNvGrpSpPr/>
        <p:nvPr/>
      </p:nvGrpSpPr>
      <p:grpSpPr>
        <a:xfrm>
          <a:off x="0" y="0"/>
          <a:ext cx="0" cy="0"/>
          <a:chOff x="0" y="0"/>
          <a:chExt cx="0" cy="0"/>
        </a:xfrm>
      </p:grpSpPr>
      <p:sp>
        <p:nvSpPr>
          <p:cNvPr id="127" name="Shape 127"/>
          <p:cNvSpPr txBox="1"/>
          <p:nvPr>
            <p:ph type="title"/>
          </p:nvPr>
        </p:nvSpPr>
        <p:spPr>
          <a:xfrm>
            <a:off x="457200" y="205979"/>
            <a:ext cx="8229600" cy="857400"/>
          </a:xfrm>
          <a:prstGeom prst="rect">
            <a:avLst/>
          </a:prstGeom>
          <a:noFill/>
          <a:ln>
            <a:noFill/>
          </a:ln>
        </p:spPr>
        <p:txBody>
          <a:bodyPr anchorCtr="0" anchor="ctr" bIns="91425" lIns="91425" rIns="91425" tIns="91425"/>
          <a:lstStyle>
            <a:lvl1pPr indent="0" lvl="0" marL="0" marR="0" rtl="0" algn="l">
              <a:spcBef>
                <a:spcPts val="0"/>
              </a:spcBef>
              <a:buClr>
                <a:schemeClr val="accent2"/>
              </a:buClr>
              <a:buFont typeface="Arial"/>
              <a:buNone/>
              <a:defRPr b="0" i="0" sz="3200" u="none" cap="none" strike="noStrike">
                <a:solidFill>
                  <a:schemeClr val="accent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28" name="Shape 128"/>
          <p:cNvSpPr txBox="1"/>
          <p:nvPr>
            <p:ph idx="1" type="body"/>
          </p:nvPr>
        </p:nvSpPr>
        <p:spPr>
          <a:xfrm rot="5400000">
            <a:off x="2971800" y="-1314449"/>
            <a:ext cx="3200400" cy="8229600"/>
          </a:xfrm>
          <a:prstGeom prst="rect">
            <a:avLst/>
          </a:prstGeom>
          <a:noFill/>
          <a:ln>
            <a:noFill/>
          </a:ln>
        </p:spPr>
        <p:txBody>
          <a:bodyPr anchorCtr="0" anchor="t" bIns="91425" lIns="91425" rIns="91425" tIns="91425"/>
          <a:lstStyle>
            <a:lvl1pPr indent="-254000" lvl="0" marL="342900" marR="0" rtl="0" algn="l">
              <a:spcBef>
                <a:spcPts val="600"/>
              </a:spcBef>
              <a:buClr>
                <a:srgbClr val="4C5858"/>
              </a:buClr>
              <a:buSzPct val="100000"/>
              <a:buFont typeface="Arial"/>
              <a:buChar char="•"/>
              <a:defRPr b="0" i="0" sz="1400" u="none" cap="none" strike="noStrike">
                <a:solidFill>
                  <a:srgbClr val="4C5858"/>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29" name="Shape 129"/>
          <p:cNvSpPr txBox="1"/>
          <p:nvPr>
            <p:ph idx="10" type="dt"/>
          </p:nvPr>
        </p:nvSpPr>
        <p:spPr>
          <a:xfrm>
            <a:off x="2582416" y="4836826"/>
            <a:ext cx="2133599"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130" name="Shape 130"/>
          <p:cNvSpPr txBox="1"/>
          <p:nvPr>
            <p:ph idx="11" type="ftr"/>
          </p:nvPr>
        </p:nvSpPr>
        <p:spPr>
          <a:xfrm>
            <a:off x="457200" y="4836826"/>
            <a:ext cx="1594500"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131" name="Shape 131"/>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 sz="600" u="none" cap="none" strike="noStrike">
                <a:solidFill>
                  <a:srgbClr val="BFBFBF"/>
                </a:solidFill>
                <a:latin typeface="Arial"/>
                <a:ea typeface="Arial"/>
                <a:cs typeface="Arial"/>
                <a:sym typeface="Arial"/>
              </a:rPr>
              <a:t>‹#›</a:t>
            </a:fld>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132" name="Shape 132"/>
        <p:cNvGrpSpPr/>
        <p:nvPr/>
      </p:nvGrpSpPr>
      <p:grpSpPr>
        <a:xfrm>
          <a:off x="0" y="0"/>
          <a:ext cx="0" cy="0"/>
          <a:chOff x="0" y="0"/>
          <a:chExt cx="0" cy="0"/>
        </a:xfrm>
      </p:grpSpPr>
      <p:sp>
        <p:nvSpPr>
          <p:cNvPr id="133" name="Shape 133"/>
          <p:cNvSpPr txBox="1"/>
          <p:nvPr>
            <p:ph type="title"/>
          </p:nvPr>
        </p:nvSpPr>
        <p:spPr>
          <a:xfrm rot="5400000">
            <a:off x="6012600" y="771582"/>
            <a:ext cx="3291000" cy="2057400"/>
          </a:xfrm>
          <a:prstGeom prst="rect">
            <a:avLst/>
          </a:prstGeom>
          <a:noFill/>
          <a:ln>
            <a:noFill/>
          </a:ln>
        </p:spPr>
        <p:txBody>
          <a:bodyPr anchorCtr="0" anchor="ctr" bIns="91425" lIns="91425" rIns="91425" tIns="91425"/>
          <a:lstStyle>
            <a:lvl1pPr indent="0" lvl="0" marL="0" marR="0" rtl="0" algn="l">
              <a:spcBef>
                <a:spcPts val="0"/>
              </a:spcBef>
              <a:buClr>
                <a:schemeClr val="accent2"/>
              </a:buClr>
              <a:buFont typeface="Arial"/>
              <a:buNone/>
              <a:defRPr b="0" i="0" sz="3200" u="none" cap="none" strike="noStrike">
                <a:solidFill>
                  <a:schemeClr val="accent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134" name="Shape 134"/>
          <p:cNvSpPr txBox="1"/>
          <p:nvPr>
            <p:ph idx="1" type="body"/>
          </p:nvPr>
        </p:nvSpPr>
        <p:spPr>
          <a:xfrm rot="5400000">
            <a:off x="1821600" y="-1209617"/>
            <a:ext cx="3291000" cy="6019800"/>
          </a:xfrm>
          <a:prstGeom prst="rect">
            <a:avLst/>
          </a:prstGeom>
          <a:noFill/>
          <a:ln>
            <a:noFill/>
          </a:ln>
        </p:spPr>
        <p:txBody>
          <a:bodyPr anchorCtr="0" anchor="t" bIns="91425" lIns="91425" rIns="91425" tIns="91425"/>
          <a:lstStyle>
            <a:lvl1pPr indent="-254000" lvl="0" marL="342900" marR="0" rtl="0" algn="l">
              <a:spcBef>
                <a:spcPts val="600"/>
              </a:spcBef>
              <a:buClr>
                <a:srgbClr val="4C5858"/>
              </a:buClr>
              <a:buSzPct val="100000"/>
              <a:buFont typeface="Arial"/>
              <a:buChar char="•"/>
              <a:defRPr b="0" i="0" sz="1400" u="none" cap="none" strike="noStrike">
                <a:solidFill>
                  <a:srgbClr val="4C5858"/>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35" name="Shape 135"/>
          <p:cNvSpPr txBox="1"/>
          <p:nvPr>
            <p:ph idx="10" type="dt"/>
          </p:nvPr>
        </p:nvSpPr>
        <p:spPr>
          <a:xfrm>
            <a:off x="2582416" y="4836826"/>
            <a:ext cx="2133599"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136" name="Shape 136"/>
          <p:cNvSpPr txBox="1"/>
          <p:nvPr>
            <p:ph idx="11" type="ftr"/>
          </p:nvPr>
        </p:nvSpPr>
        <p:spPr>
          <a:xfrm>
            <a:off x="457200" y="4836826"/>
            <a:ext cx="1594500"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137" name="Shape 137"/>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 sz="600" u="none" cap="none" strike="noStrike">
                <a:solidFill>
                  <a:srgbClr val="BFBFBF"/>
                </a:solidFill>
                <a:latin typeface="Arial"/>
                <a:ea typeface="Arial"/>
                <a:cs typeface="Arial"/>
                <a:sym typeface="Arial"/>
              </a:rPr>
              <a:t>‹#›</a:t>
            </a:fld>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42" name="Shape 142"/>
        <p:cNvGrpSpPr/>
        <p:nvPr/>
      </p:nvGrpSpPr>
      <p:grpSpPr>
        <a:xfrm>
          <a:off x="0" y="0"/>
          <a:ext cx="0" cy="0"/>
          <a:chOff x="0" y="0"/>
          <a:chExt cx="0" cy="0"/>
        </a:xfrm>
      </p:grpSpPr>
      <p:sp>
        <p:nvSpPr>
          <p:cNvPr id="143" name="Shape 143"/>
          <p:cNvSpPr txBox="1"/>
          <p:nvPr>
            <p:ph type="ctrTitle"/>
          </p:nvPr>
        </p:nvSpPr>
        <p:spPr>
          <a:xfrm>
            <a:off x="685800" y="1583342"/>
            <a:ext cx="7772400" cy="1159800"/>
          </a:xfrm>
          <a:prstGeom prst="rect">
            <a:avLst/>
          </a:prstGeom>
        </p:spPr>
        <p:txBody>
          <a:bodyPr anchorCtr="0" anchor="b" bIns="91425" lIns="91425" rIns="91425" tIns="91425"/>
          <a:lstStyle>
            <a:lvl1pPr lvl="0" rtl="0" algn="ctr">
              <a:spcBef>
                <a:spcPts val="0"/>
              </a:spcBef>
              <a:buSzPct val="100000"/>
              <a:defRPr sz="4800"/>
            </a:lvl1pPr>
            <a:lvl2pPr lvl="1" rtl="0" algn="ctr">
              <a:spcBef>
                <a:spcPts val="0"/>
              </a:spcBef>
              <a:buSzPct val="100000"/>
              <a:defRPr sz="4800"/>
            </a:lvl2pPr>
            <a:lvl3pPr lvl="2" rtl="0" algn="ctr">
              <a:spcBef>
                <a:spcPts val="0"/>
              </a:spcBef>
              <a:buSzPct val="100000"/>
              <a:defRPr sz="4800"/>
            </a:lvl3pPr>
            <a:lvl4pPr lvl="3" rtl="0" algn="ctr">
              <a:spcBef>
                <a:spcPts val="0"/>
              </a:spcBef>
              <a:buSzPct val="100000"/>
              <a:defRPr sz="4800"/>
            </a:lvl4pPr>
            <a:lvl5pPr lvl="4" rtl="0" algn="ctr">
              <a:spcBef>
                <a:spcPts val="0"/>
              </a:spcBef>
              <a:buSzPct val="100000"/>
              <a:defRPr sz="4800"/>
            </a:lvl5pPr>
            <a:lvl6pPr lvl="5" rtl="0" algn="ctr">
              <a:spcBef>
                <a:spcPts val="0"/>
              </a:spcBef>
              <a:buSzPct val="100000"/>
              <a:defRPr sz="4800"/>
            </a:lvl6pPr>
            <a:lvl7pPr lvl="6" rtl="0" algn="ctr">
              <a:spcBef>
                <a:spcPts val="0"/>
              </a:spcBef>
              <a:buSzPct val="100000"/>
              <a:defRPr sz="4800"/>
            </a:lvl7pPr>
            <a:lvl8pPr lvl="7" rtl="0" algn="ctr">
              <a:spcBef>
                <a:spcPts val="0"/>
              </a:spcBef>
              <a:buSzPct val="100000"/>
              <a:defRPr sz="4800"/>
            </a:lvl8pPr>
            <a:lvl9pPr lvl="8" rtl="0" algn="ctr">
              <a:spcBef>
                <a:spcPts val="0"/>
              </a:spcBef>
              <a:buSzPct val="100000"/>
              <a:defRPr sz="4800"/>
            </a:lvl9pPr>
          </a:lstStyle>
          <a:p/>
        </p:txBody>
      </p:sp>
      <p:sp>
        <p:nvSpPr>
          <p:cNvPr id="144" name="Shape 144"/>
          <p:cNvSpPr txBox="1"/>
          <p:nvPr>
            <p:ph idx="1" type="subTitle"/>
          </p:nvPr>
        </p:nvSpPr>
        <p:spPr>
          <a:xfrm>
            <a:off x="685800" y="2840053"/>
            <a:ext cx="7772400" cy="784799"/>
          </a:xfrm>
          <a:prstGeom prst="rect">
            <a:avLst/>
          </a:prstGeom>
        </p:spPr>
        <p:txBody>
          <a:bodyPr anchorCtr="0" anchor="t" bIns="91425" lIns="91425" rIns="91425" tIns="91425"/>
          <a:lstStyle>
            <a:lvl1pPr lvl="0" rtl="0" algn="ctr">
              <a:spcBef>
                <a:spcPts val="0"/>
              </a:spcBef>
              <a:buClr>
                <a:schemeClr val="dk2"/>
              </a:buClr>
              <a:buNone/>
              <a:defRPr>
                <a:solidFill>
                  <a:schemeClr val="dk2"/>
                </a:solidFill>
              </a:defRPr>
            </a:lvl1pPr>
            <a:lvl2pPr lvl="1" rtl="0" algn="ctr">
              <a:spcBef>
                <a:spcPts val="0"/>
              </a:spcBef>
              <a:buClr>
                <a:schemeClr val="dk2"/>
              </a:buClr>
              <a:buSzPct val="100000"/>
              <a:buNone/>
              <a:defRPr sz="3000">
                <a:solidFill>
                  <a:schemeClr val="dk2"/>
                </a:solidFill>
              </a:defRPr>
            </a:lvl2pPr>
            <a:lvl3pPr lvl="2" rtl="0" algn="ctr">
              <a:spcBef>
                <a:spcPts val="0"/>
              </a:spcBef>
              <a:buClr>
                <a:schemeClr val="dk2"/>
              </a:buClr>
              <a:buSzPct val="100000"/>
              <a:buNone/>
              <a:defRPr sz="3000">
                <a:solidFill>
                  <a:schemeClr val="dk2"/>
                </a:solidFill>
              </a:defRPr>
            </a:lvl3pPr>
            <a:lvl4pPr lvl="3" rtl="0" algn="ctr">
              <a:spcBef>
                <a:spcPts val="0"/>
              </a:spcBef>
              <a:buClr>
                <a:schemeClr val="dk2"/>
              </a:buClr>
              <a:buSzPct val="100000"/>
              <a:buNone/>
              <a:defRPr sz="3000">
                <a:solidFill>
                  <a:schemeClr val="dk2"/>
                </a:solidFill>
              </a:defRPr>
            </a:lvl4pPr>
            <a:lvl5pPr lvl="4" rtl="0" algn="ctr">
              <a:spcBef>
                <a:spcPts val="0"/>
              </a:spcBef>
              <a:buClr>
                <a:schemeClr val="dk2"/>
              </a:buClr>
              <a:buSzPct val="100000"/>
              <a:buNone/>
              <a:defRPr sz="3000">
                <a:solidFill>
                  <a:schemeClr val="dk2"/>
                </a:solidFill>
              </a:defRPr>
            </a:lvl5pPr>
            <a:lvl6pPr lvl="5" rtl="0" algn="ctr">
              <a:spcBef>
                <a:spcPts val="0"/>
              </a:spcBef>
              <a:buClr>
                <a:schemeClr val="dk2"/>
              </a:buClr>
              <a:buSzPct val="100000"/>
              <a:buNone/>
              <a:defRPr sz="3000">
                <a:solidFill>
                  <a:schemeClr val="dk2"/>
                </a:solidFill>
              </a:defRPr>
            </a:lvl6pPr>
            <a:lvl7pPr lvl="6" rtl="0" algn="ctr">
              <a:spcBef>
                <a:spcPts val="0"/>
              </a:spcBef>
              <a:buClr>
                <a:schemeClr val="dk2"/>
              </a:buClr>
              <a:buSzPct val="100000"/>
              <a:buNone/>
              <a:defRPr sz="3000">
                <a:solidFill>
                  <a:schemeClr val="dk2"/>
                </a:solidFill>
              </a:defRPr>
            </a:lvl7pPr>
            <a:lvl8pPr lvl="7" rtl="0" algn="ctr">
              <a:spcBef>
                <a:spcPts val="0"/>
              </a:spcBef>
              <a:buClr>
                <a:schemeClr val="dk2"/>
              </a:buClr>
              <a:buSzPct val="100000"/>
              <a:buNone/>
              <a:defRPr sz="3000">
                <a:solidFill>
                  <a:schemeClr val="dk2"/>
                </a:solidFill>
              </a:defRPr>
            </a:lvl8pPr>
            <a:lvl9pPr lvl="8" rtl="0" algn="ctr">
              <a:spcBef>
                <a:spcPts val="0"/>
              </a:spcBef>
              <a:buClr>
                <a:schemeClr val="dk2"/>
              </a:buClr>
              <a:buSzPct val="100000"/>
              <a:buNone/>
              <a:defRPr sz="3000">
                <a:solidFill>
                  <a:schemeClr val="dk2"/>
                </a:solidFill>
              </a:defRPr>
            </a:lvl9pPr>
          </a:lstStyle>
          <a:p/>
        </p:txBody>
      </p:sp>
      <p:sp>
        <p:nvSpPr>
          <p:cNvPr id="145" name="Shape 145"/>
          <p:cNvSpPr txBox="1"/>
          <p:nvPr>
            <p:ph idx="12" type="sldNum"/>
          </p:nvPr>
        </p:nvSpPr>
        <p:spPr>
          <a:xfrm>
            <a:off x="8556791"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46" name="Shape 146"/>
        <p:cNvGrpSpPr/>
        <p:nvPr/>
      </p:nvGrpSpPr>
      <p:grpSpPr>
        <a:xfrm>
          <a:off x="0" y="0"/>
          <a:ext cx="0" cy="0"/>
          <a:chOff x="0" y="0"/>
          <a:chExt cx="0" cy="0"/>
        </a:xfrm>
      </p:grpSpPr>
      <p:sp>
        <p:nvSpPr>
          <p:cNvPr id="147" name="Shape 147"/>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8" name="Shape 148"/>
          <p:cNvSpPr txBox="1"/>
          <p:nvPr>
            <p:ph idx="1" type="body"/>
          </p:nvPr>
        </p:nvSpPr>
        <p:spPr>
          <a:xfrm>
            <a:off x="457200" y="1200150"/>
            <a:ext cx="8229600" cy="3725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49" name="Shape 149"/>
          <p:cNvSpPr txBox="1"/>
          <p:nvPr>
            <p:ph idx="12" type="sldNum"/>
          </p:nvPr>
        </p:nvSpPr>
        <p:spPr>
          <a:xfrm>
            <a:off x="8556791"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50" name="Shape 150"/>
        <p:cNvGrpSpPr/>
        <p:nvPr/>
      </p:nvGrpSpPr>
      <p:grpSpPr>
        <a:xfrm>
          <a:off x="0" y="0"/>
          <a:ext cx="0" cy="0"/>
          <a:chOff x="0" y="0"/>
          <a:chExt cx="0" cy="0"/>
        </a:xfrm>
      </p:grpSpPr>
      <p:sp>
        <p:nvSpPr>
          <p:cNvPr id="151" name="Shape 151"/>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2" name="Shape 152"/>
          <p:cNvSpPr txBox="1"/>
          <p:nvPr>
            <p:ph idx="1" type="body"/>
          </p:nvPr>
        </p:nvSpPr>
        <p:spPr>
          <a:xfrm>
            <a:off x="457200" y="1200150"/>
            <a:ext cx="3994500" cy="3725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3" name="Shape 153"/>
          <p:cNvSpPr txBox="1"/>
          <p:nvPr>
            <p:ph idx="2" type="body"/>
          </p:nvPr>
        </p:nvSpPr>
        <p:spPr>
          <a:xfrm>
            <a:off x="4692273" y="1200150"/>
            <a:ext cx="3994500" cy="3725700"/>
          </a:xfrm>
          <a:prstGeom prst="rect">
            <a:avLst/>
          </a:prstGeom>
        </p:spPr>
        <p:txBody>
          <a:bodyPr anchorCtr="0" anchor="t"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4" name="Shape 154"/>
          <p:cNvSpPr txBox="1"/>
          <p:nvPr>
            <p:ph idx="12" type="sldNum"/>
          </p:nvPr>
        </p:nvSpPr>
        <p:spPr>
          <a:xfrm>
            <a:off x="8556791"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155" name="Shape 155"/>
        <p:cNvGrpSpPr/>
        <p:nvPr/>
      </p:nvGrpSpPr>
      <p:grpSpPr>
        <a:xfrm>
          <a:off x="0" y="0"/>
          <a:ext cx="0" cy="0"/>
          <a:chOff x="0" y="0"/>
          <a:chExt cx="0" cy="0"/>
        </a:xfrm>
      </p:grpSpPr>
      <p:sp>
        <p:nvSpPr>
          <p:cNvPr id="156" name="Shape 156"/>
          <p:cNvSpPr txBox="1"/>
          <p:nvPr>
            <p:ph type="title"/>
          </p:nvPr>
        </p:nvSpPr>
        <p:spPr>
          <a:xfrm>
            <a:off x="457200" y="205978"/>
            <a:ext cx="8229600" cy="857400"/>
          </a:xfrm>
          <a:prstGeom prst="rect">
            <a:avLst/>
          </a:prstGeom>
        </p:spPr>
        <p:txBody>
          <a:bodyPr anchorCtr="0" anchor="b" bIns="91425" lIns="91425" rIns="91425" tIns="91425"/>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p:txBody>
      </p:sp>
      <p:sp>
        <p:nvSpPr>
          <p:cNvPr id="157" name="Shape 157"/>
          <p:cNvSpPr txBox="1"/>
          <p:nvPr>
            <p:ph idx="12" type="sldNum"/>
          </p:nvPr>
        </p:nvSpPr>
        <p:spPr>
          <a:xfrm>
            <a:off x="8556791"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158" name="Shape 158"/>
        <p:cNvGrpSpPr/>
        <p:nvPr/>
      </p:nvGrpSpPr>
      <p:grpSpPr>
        <a:xfrm>
          <a:off x="0" y="0"/>
          <a:ext cx="0" cy="0"/>
          <a:chOff x="0" y="0"/>
          <a:chExt cx="0" cy="0"/>
        </a:xfrm>
      </p:grpSpPr>
      <p:sp>
        <p:nvSpPr>
          <p:cNvPr id="159" name="Shape 159"/>
          <p:cNvSpPr txBox="1"/>
          <p:nvPr>
            <p:ph idx="1" type="body"/>
          </p:nvPr>
        </p:nvSpPr>
        <p:spPr>
          <a:xfrm>
            <a:off x="457200" y="4406309"/>
            <a:ext cx="8229600" cy="519600"/>
          </a:xfrm>
          <a:prstGeom prst="rect">
            <a:avLst/>
          </a:prstGeom>
        </p:spPr>
        <p:txBody>
          <a:bodyPr anchorCtr="0" anchor="t" bIns="91425" lIns="91425" rIns="91425" tIns="91425"/>
          <a:lstStyle>
            <a:lvl1pPr lvl="0" rtl="0" algn="ctr">
              <a:spcBef>
                <a:spcPts val="360"/>
              </a:spcBef>
              <a:buSzPct val="100000"/>
              <a:buNone/>
              <a:defRPr sz="1800"/>
            </a:lvl1pPr>
          </a:lstStyle>
          <a:p/>
        </p:txBody>
      </p:sp>
      <p:sp>
        <p:nvSpPr>
          <p:cNvPr id="160" name="Shape 160"/>
          <p:cNvSpPr txBox="1"/>
          <p:nvPr>
            <p:ph idx="12" type="sldNum"/>
          </p:nvPr>
        </p:nvSpPr>
        <p:spPr>
          <a:xfrm>
            <a:off x="8556791"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161" name="Shape 161"/>
        <p:cNvGrpSpPr/>
        <p:nvPr/>
      </p:nvGrpSpPr>
      <p:grpSpPr>
        <a:xfrm>
          <a:off x="0" y="0"/>
          <a:ext cx="0" cy="0"/>
          <a:chOff x="0" y="0"/>
          <a:chExt cx="0" cy="0"/>
        </a:xfrm>
      </p:grpSpPr>
      <p:sp>
        <p:nvSpPr>
          <p:cNvPr id="162" name="Shape 162"/>
          <p:cNvSpPr txBox="1"/>
          <p:nvPr>
            <p:ph idx="12" type="sldNum"/>
          </p:nvPr>
        </p:nvSpPr>
        <p:spPr>
          <a:xfrm>
            <a:off x="8556791"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0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4.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0" name="Shape 50"/>
        <p:cNvGrpSpPr/>
        <p:nvPr/>
      </p:nvGrpSpPr>
      <p:grpSpPr>
        <a:xfrm>
          <a:off x="0" y="0"/>
          <a:ext cx="0" cy="0"/>
          <a:chOff x="0" y="0"/>
          <a:chExt cx="0" cy="0"/>
        </a:xfrm>
      </p:grpSpPr>
      <p:sp>
        <p:nvSpPr>
          <p:cNvPr id="51" name="Shape 51"/>
          <p:cNvSpPr txBox="1"/>
          <p:nvPr>
            <p:ph type="title"/>
          </p:nvPr>
        </p:nvSpPr>
        <p:spPr>
          <a:xfrm>
            <a:off x="457200" y="205979"/>
            <a:ext cx="8229600" cy="857400"/>
          </a:xfrm>
          <a:prstGeom prst="rect">
            <a:avLst/>
          </a:prstGeom>
          <a:noFill/>
          <a:ln>
            <a:noFill/>
          </a:ln>
        </p:spPr>
        <p:txBody>
          <a:bodyPr anchorCtr="0" anchor="ctr" bIns="91425" lIns="91425" rIns="91425" tIns="91425"/>
          <a:lstStyle>
            <a:lvl1pPr indent="0" lvl="0" marL="0" marR="0" rtl="0" algn="l">
              <a:spcBef>
                <a:spcPts val="0"/>
              </a:spcBef>
              <a:buClr>
                <a:schemeClr val="accent2"/>
              </a:buClr>
              <a:buFont typeface="Arial"/>
              <a:buNone/>
              <a:defRPr b="0" i="0" sz="3200" u="none" cap="none" strike="noStrike">
                <a:solidFill>
                  <a:schemeClr val="accent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52" name="Shape 52"/>
          <p:cNvSpPr txBox="1"/>
          <p:nvPr>
            <p:ph idx="1" type="body"/>
          </p:nvPr>
        </p:nvSpPr>
        <p:spPr>
          <a:xfrm>
            <a:off x="457200" y="1200150"/>
            <a:ext cx="8229600" cy="3200400"/>
          </a:xfrm>
          <a:prstGeom prst="rect">
            <a:avLst/>
          </a:prstGeom>
          <a:noFill/>
          <a:ln>
            <a:noFill/>
          </a:ln>
        </p:spPr>
        <p:txBody>
          <a:bodyPr anchorCtr="0" anchor="t" bIns="91425" lIns="91425" rIns="91425" tIns="91425"/>
          <a:lstStyle>
            <a:lvl1pPr indent="-254000" lvl="0" marL="342900" marR="0" rtl="0" algn="l">
              <a:spcBef>
                <a:spcPts val="600"/>
              </a:spcBef>
              <a:buClr>
                <a:srgbClr val="4C5858"/>
              </a:buClr>
              <a:buSzPct val="100000"/>
              <a:buFont typeface="Arial"/>
              <a:buChar char="•"/>
              <a:defRPr b="0" i="0" sz="1400" u="none" cap="none" strike="noStrike">
                <a:solidFill>
                  <a:srgbClr val="4C5858"/>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53" name="Shape 53"/>
          <p:cNvSpPr txBox="1"/>
          <p:nvPr>
            <p:ph idx="10" type="dt"/>
          </p:nvPr>
        </p:nvSpPr>
        <p:spPr>
          <a:xfrm>
            <a:off x="2582416" y="4836826"/>
            <a:ext cx="2133599"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54" name="Shape 54"/>
          <p:cNvSpPr txBox="1"/>
          <p:nvPr>
            <p:ph idx="11" type="ftr"/>
          </p:nvPr>
        </p:nvSpPr>
        <p:spPr>
          <a:xfrm>
            <a:off x="457200" y="4836826"/>
            <a:ext cx="1594500"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55" name="Shape 55"/>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 sz="600" u="none" cap="none" strike="noStrike">
                <a:solidFill>
                  <a:srgbClr val="BFBFBF"/>
                </a:solidFill>
                <a:latin typeface="Arial"/>
                <a:ea typeface="Arial"/>
                <a:cs typeface="Arial"/>
                <a:sym typeface="Arial"/>
              </a:rPr>
              <a:t>‹#›</a:t>
            </a:fld>
          </a:p>
        </p:txBody>
      </p:sp>
      <p:pic>
        <p:nvPicPr>
          <p:cNvPr id="56" name="Shape 56"/>
          <p:cNvPicPr preferRelativeResize="0"/>
          <p:nvPr/>
        </p:nvPicPr>
        <p:blipFill rotWithShape="1">
          <a:blip r:embed="rId1">
            <a:alphaModFix/>
          </a:blip>
          <a:srcRect b="0" l="0" r="0" t="0"/>
          <a:stretch/>
        </p:blipFill>
        <p:spPr>
          <a:xfrm>
            <a:off x="8050110" y="4476750"/>
            <a:ext cx="941400" cy="5121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138" name="Shape 138"/>
        <p:cNvGrpSpPr/>
        <p:nvPr/>
      </p:nvGrpSpPr>
      <p:grpSpPr>
        <a:xfrm>
          <a:off x="0" y="0"/>
          <a:ext cx="0" cy="0"/>
          <a:chOff x="0" y="0"/>
          <a:chExt cx="0" cy="0"/>
        </a:xfrm>
      </p:grpSpPr>
      <p:sp>
        <p:nvSpPr>
          <p:cNvPr id="139" name="Shape 139"/>
          <p:cNvSpPr txBox="1"/>
          <p:nvPr>
            <p:ph type="title"/>
          </p:nvPr>
        </p:nvSpPr>
        <p:spPr>
          <a:xfrm>
            <a:off x="457200" y="205978"/>
            <a:ext cx="8229600" cy="857400"/>
          </a:xfrm>
          <a:prstGeom prst="rect">
            <a:avLst/>
          </a:prstGeom>
          <a:noFill/>
          <a:ln>
            <a:noFill/>
          </a:ln>
        </p:spPr>
        <p:txBody>
          <a:bodyPr anchorCtr="0" anchor="b" bIns="91425" lIns="91425" rIns="91425" tIns="91425"/>
          <a:lstStyle>
            <a:lvl1pPr lvl="0" rtl="0">
              <a:spcBef>
                <a:spcPts val="0"/>
              </a:spcBef>
              <a:buClr>
                <a:schemeClr val="dk1"/>
              </a:buClr>
              <a:buSzPct val="100000"/>
              <a:buNone/>
              <a:defRPr b="1" sz="3600">
                <a:solidFill>
                  <a:schemeClr val="dk1"/>
                </a:solidFill>
              </a:defRPr>
            </a:lvl1pPr>
            <a:lvl2pPr lvl="1" rtl="0">
              <a:spcBef>
                <a:spcPts val="0"/>
              </a:spcBef>
              <a:buClr>
                <a:schemeClr val="dk1"/>
              </a:buClr>
              <a:buSzPct val="100000"/>
              <a:buNone/>
              <a:defRPr b="1" sz="3600">
                <a:solidFill>
                  <a:schemeClr val="dk1"/>
                </a:solidFill>
              </a:defRPr>
            </a:lvl2pPr>
            <a:lvl3pPr lvl="2" rtl="0">
              <a:spcBef>
                <a:spcPts val="0"/>
              </a:spcBef>
              <a:buClr>
                <a:schemeClr val="dk1"/>
              </a:buClr>
              <a:buSzPct val="100000"/>
              <a:buNone/>
              <a:defRPr b="1" sz="3600">
                <a:solidFill>
                  <a:schemeClr val="dk1"/>
                </a:solidFill>
              </a:defRPr>
            </a:lvl3pPr>
            <a:lvl4pPr lvl="3" rtl="0">
              <a:spcBef>
                <a:spcPts val="0"/>
              </a:spcBef>
              <a:buClr>
                <a:schemeClr val="dk1"/>
              </a:buClr>
              <a:buSzPct val="100000"/>
              <a:buNone/>
              <a:defRPr b="1" sz="3600">
                <a:solidFill>
                  <a:schemeClr val="dk1"/>
                </a:solidFill>
              </a:defRPr>
            </a:lvl4pPr>
            <a:lvl5pPr lvl="4" rtl="0">
              <a:spcBef>
                <a:spcPts val="0"/>
              </a:spcBef>
              <a:buClr>
                <a:schemeClr val="dk1"/>
              </a:buClr>
              <a:buSzPct val="100000"/>
              <a:buNone/>
              <a:defRPr b="1" sz="3600">
                <a:solidFill>
                  <a:schemeClr val="dk1"/>
                </a:solidFill>
              </a:defRPr>
            </a:lvl5pPr>
            <a:lvl6pPr lvl="5" rtl="0">
              <a:spcBef>
                <a:spcPts val="0"/>
              </a:spcBef>
              <a:buClr>
                <a:schemeClr val="dk1"/>
              </a:buClr>
              <a:buSzPct val="100000"/>
              <a:buNone/>
              <a:defRPr b="1" sz="3600">
                <a:solidFill>
                  <a:schemeClr val="dk1"/>
                </a:solidFill>
              </a:defRPr>
            </a:lvl6pPr>
            <a:lvl7pPr lvl="6" rtl="0">
              <a:spcBef>
                <a:spcPts val="0"/>
              </a:spcBef>
              <a:buClr>
                <a:schemeClr val="dk1"/>
              </a:buClr>
              <a:buSzPct val="100000"/>
              <a:buNone/>
              <a:defRPr b="1" sz="3600">
                <a:solidFill>
                  <a:schemeClr val="dk1"/>
                </a:solidFill>
              </a:defRPr>
            </a:lvl7pPr>
            <a:lvl8pPr lvl="7" rtl="0">
              <a:spcBef>
                <a:spcPts val="0"/>
              </a:spcBef>
              <a:buClr>
                <a:schemeClr val="dk1"/>
              </a:buClr>
              <a:buSzPct val="100000"/>
              <a:buNone/>
              <a:defRPr b="1" sz="3600">
                <a:solidFill>
                  <a:schemeClr val="dk1"/>
                </a:solidFill>
              </a:defRPr>
            </a:lvl8pPr>
            <a:lvl9pPr lvl="8" rtl="0">
              <a:spcBef>
                <a:spcPts val="0"/>
              </a:spcBef>
              <a:buClr>
                <a:schemeClr val="dk1"/>
              </a:buClr>
              <a:buSzPct val="100000"/>
              <a:buNone/>
              <a:defRPr b="1" sz="3600">
                <a:solidFill>
                  <a:schemeClr val="dk1"/>
                </a:solidFill>
              </a:defRPr>
            </a:lvl9pPr>
          </a:lstStyle>
          <a:p/>
        </p:txBody>
      </p:sp>
      <p:sp>
        <p:nvSpPr>
          <p:cNvPr id="140" name="Shape 140"/>
          <p:cNvSpPr txBox="1"/>
          <p:nvPr>
            <p:ph idx="1" type="body"/>
          </p:nvPr>
        </p:nvSpPr>
        <p:spPr>
          <a:xfrm>
            <a:off x="457200" y="1200150"/>
            <a:ext cx="8229600" cy="3725700"/>
          </a:xfrm>
          <a:prstGeom prst="rect">
            <a:avLst/>
          </a:prstGeom>
          <a:noFill/>
          <a:ln>
            <a:noFill/>
          </a:ln>
        </p:spPr>
        <p:txBody>
          <a:bodyPr anchorCtr="0" anchor="t" bIns="91425" lIns="91425" rIns="91425" tIns="91425"/>
          <a:lstStyle>
            <a:lvl1pPr lvl="0" rtl="0">
              <a:spcBef>
                <a:spcPts val="600"/>
              </a:spcBef>
              <a:buClr>
                <a:schemeClr val="dk1"/>
              </a:buClr>
              <a:buSzPct val="100000"/>
              <a:defRPr sz="3000">
                <a:solidFill>
                  <a:schemeClr val="dk1"/>
                </a:solidFill>
              </a:defRPr>
            </a:lvl1pPr>
            <a:lvl2pPr lvl="1" rtl="0">
              <a:spcBef>
                <a:spcPts val="480"/>
              </a:spcBef>
              <a:buClr>
                <a:schemeClr val="dk1"/>
              </a:buClr>
              <a:buSzPct val="100000"/>
              <a:defRPr sz="2400">
                <a:solidFill>
                  <a:schemeClr val="dk1"/>
                </a:solidFill>
              </a:defRPr>
            </a:lvl2pPr>
            <a:lvl3pPr lvl="2" rtl="0">
              <a:spcBef>
                <a:spcPts val="480"/>
              </a:spcBef>
              <a:buClr>
                <a:schemeClr val="dk1"/>
              </a:buClr>
              <a:buSzPct val="100000"/>
              <a:defRPr sz="2400">
                <a:solidFill>
                  <a:schemeClr val="dk1"/>
                </a:solidFill>
              </a:defRPr>
            </a:lvl3pPr>
            <a:lvl4pPr lvl="3" rtl="0">
              <a:spcBef>
                <a:spcPts val="360"/>
              </a:spcBef>
              <a:buClr>
                <a:schemeClr val="dk1"/>
              </a:buClr>
              <a:buSzPct val="100000"/>
              <a:defRPr sz="1800">
                <a:solidFill>
                  <a:schemeClr val="dk1"/>
                </a:solidFill>
              </a:defRPr>
            </a:lvl4pPr>
            <a:lvl5pPr lvl="4" rtl="0">
              <a:spcBef>
                <a:spcPts val="360"/>
              </a:spcBef>
              <a:buClr>
                <a:schemeClr val="dk1"/>
              </a:buClr>
              <a:buSzPct val="100000"/>
              <a:defRPr sz="1800">
                <a:solidFill>
                  <a:schemeClr val="dk1"/>
                </a:solidFill>
              </a:defRPr>
            </a:lvl5pPr>
            <a:lvl6pPr lvl="5" rtl="0">
              <a:spcBef>
                <a:spcPts val="360"/>
              </a:spcBef>
              <a:buClr>
                <a:schemeClr val="dk1"/>
              </a:buClr>
              <a:buSzPct val="100000"/>
              <a:defRPr sz="1800">
                <a:solidFill>
                  <a:schemeClr val="dk1"/>
                </a:solidFill>
              </a:defRPr>
            </a:lvl6pPr>
            <a:lvl7pPr lvl="6" rtl="0">
              <a:spcBef>
                <a:spcPts val="360"/>
              </a:spcBef>
              <a:buClr>
                <a:schemeClr val="dk1"/>
              </a:buClr>
              <a:buSzPct val="100000"/>
              <a:defRPr sz="1800">
                <a:solidFill>
                  <a:schemeClr val="dk1"/>
                </a:solidFill>
              </a:defRPr>
            </a:lvl7pPr>
            <a:lvl8pPr lvl="7" rtl="0">
              <a:spcBef>
                <a:spcPts val="360"/>
              </a:spcBef>
              <a:buClr>
                <a:schemeClr val="dk1"/>
              </a:buClr>
              <a:buSzPct val="100000"/>
              <a:defRPr sz="1800">
                <a:solidFill>
                  <a:schemeClr val="dk1"/>
                </a:solidFill>
              </a:defRPr>
            </a:lvl8pPr>
            <a:lvl9pPr lvl="8" rtl="0">
              <a:spcBef>
                <a:spcPts val="360"/>
              </a:spcBef>
              <a:buClr>
                <a:schemeClr val="dk1"/>
              </a:buClr>
              <a:buSzPct val="100000"/>
              <a:defRPr sz="1800">
                <a:solidFill>
                  <a:schemeClr val="dk1"/>
                </a:solidFill>
              </a:defRPr>
            </a:lvl9pPr>
          </a:lstStyle>
          <a:p/>
        </p:txBody>
      </p:sp>
      <p:sp>
        <p:nvSpPr>
          <p:cNvPr id="141" name="Shape 141"/>
          <p:cNvSpPr txBox="1"/>
          <p:nvPr>
            <p:ph idx="12" type="sldNum"/>
          </p:nvPr>
        </p:nvSpPr>
        <p:spPr>
          <a:xfrm>
            <a:off x="8556791" y="4749850"/>
            <a:ext cx="548700" cy="393600"/>
          </a:xfrm>
          <a:prstGeom prst="rect">
            <a:avLst/>
          </a:prstGeom>
          <a:noFill/>
          <a:ln>
            <a:noFill/>
          </a:ln>
        </p:spPr>
        <p:txBody>
          <a:bodyPr anchorCtr="0" anchor="ctr" bIns="91425" lIns="91425" rIns="91425" tIns="91425">
            <a:noAutofit/>
          </a:bodyPr>
          <a:lstStyle/>
          <a:p>
            <a:pPr lvl="0" rtl="0" algn="r">
              <a:spcBef>
                <a:spcPts val="0"/>
              </a:spcBef>
              <a:buNone/>
            </a:pPr>
            <a:fld id="{00000000-1234-1234-1234-123412341234}" type="slidenum">
              <a:rPr lang="en" sz="1300">
                <a:solidFill>
                  <a:schemeClr val="dk1"/>
                </a:solidFill>
              </a:rPr>
              <a:t>‹#›</a:t>
            </a:fld>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9.png"/><Relationship Id="rId4" Type="http://schemas.openxmlformats.org/officeDocument/2006/relationships/image" Target="../media/image10.png"/><Relationship Id="rId5" Type="http://schemas.openxmlformats.org/officeDocument/2006/relationships/image" Target="../media/image13.png"/><Relationship Id="rId6" Type="http://schemas.openxmlformats.org/officeDocument/2006/relationships/image" Target="../media/image19.png"/><Relationship Id="rId7" Type="http://schemas.openxmlformats.org/officeDocument/2006/relationships/image" Target="../media/image14.png"/><Relationship Id="rId8"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9.png"/><Relationship Id="rId4" Type="http://schemas.openxmlformats.org/officeDocument/2006/relationships/image" Target="../media/image10.png"/><Relationship Id="rId9" Type="http://schemas.openxmlformats.org/officeDocument/2006/relationships/image" Target="../media/image23.png"/><Relationship Id="rId5" Type="http://schemas.openxmlformats.org/officeDocument/2006/relationships/image" Target="../media/image13.png"/><Relationship Id="rId6" Type="http://schemas.openxmlformats.org/officeDocument/2006/relationships/image" Target="../media/image19.png"/><Relationship Id="rId7" Type="http://schemas.openxmlformats.org/officeDocument/2006/relationships/image" Target="../media/image14.png"/><Relationship Id="rId8"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9.png"/><Relationship Id="rId4" Type="http://schemas.openxmlformats.org/officeDocument/2006/relationships/image" Target="../media/image10.png"/><Relationship Id="rId9" Type="http://schemas.openxmlformats.org/officeDocument/2006/relationships/image" Target="../media/image23.png"/><Relationship Id="rId5" Type="http://schemas.openxmlformats.org/officeDocument/2006/relationships/image" Target="../media/image13.png"/><Relationship Id="rId6" Type="http://schemas.openxmlformats.org/officeDocument/2006/relationships/image" Target="../media/image19.png"/><Relationship Id="rId7" Type="http://schemas.openxmlformats.org/officeDocument/2006/relationships/image" Target="../media/image14.png"/><Relationship Id="rId8"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01.png"/><Relationship Id="rId4" Type="http://schemas.openxmlformats.org/officeDocument/2006/relationships/image" Target="../media/image08.png"/><Relationship Id="rId5" Type="http://schemas.openxmlformats.org/officeDocument/2006/relationships/image" Target="../media/image0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6.png"/><Relationship Id="rId9"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11.png"/><Relationship Id="rId7" Type="http://schemas.openxmlformats.org/officeDocument/2006/relationships/image" Target="../media/image18.png"/><Relationship Id="rId8"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hyperlink" Target="http://gumgum.com/gallery" TargetMode="External"/><Relationship Id="rId4" Type="http://schemas.openxmlformats.org/officeDocument/2006/relationships/image" Target="../media/image0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xml"/><Relationship Id="rId3" Type="http://schemas.openxmlformats.org/officeDocument/2006/relationships/image" Target="../media/image05.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0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1" Type="http://schemas.openxmlformats.org/officeDocument/2006/relationships/image" Target="../media/image24.png"/><Relationship Id="rId10" Type="http://schemas.openxmlformats.org/officeDocument/2006/relationships/image" Target="../media/image18.png"/><Relationship Id="rId12"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9.png"/><Relationship Id="rId4" Type="http://schemas.openxmlformats.org/officeDocument/2006/relationships/image" Target="../media/image10.png"/><Relationship Id="rId9"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6.png"/><Relationship Id="rId8"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6" name="Shape 166"/>
        <p:cNvGrpSpPr/>
        <p:nvPr/>
      </p:nvGrpSpPr>
      <p:grpSpPr>
        <a:xfrm>
          <a:off x="0" y="0"/>
          <a:ext cx="0" cy="0"/>
          <a:chOff x="0" y="0"/>
          <a:chExt cx="0" cy="0"/>
        </a:xfrm>
      </p:grpSpPr>
      <p:sp>
        <p:nvSpPr>
          <p:cNvPr id="167" name="Shape 167"/>
          <p:cNvSpPr txBox="1"/>
          <p:nvPr>
            <p:ph type="title"/>
          </p:nvPr>
        </p:nvSpPr>
        <p:spPr>
          <a:xfrm>
            <a:off x="457200" y="2283717"/>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Arial"/>
              <a:buNone/>
            </a:pPr>
            <a:r>
              <a:rPr lang="en"/>
              <a:t>Vaibhav Puranik</a:t>
            </a:r>
          </a:p>
        </p:txBody>
      </p:sp>
      <p:sp>
        <p:nvSpPr>
          <p:cNvPr id="168" name="Shape 168"/>
          <p:cNvSpPr txBox="1"/>
          <p:nvPr>
            <p:ph idx="1" type="body"/>
          </p:nvPr>
        </p:nvSpPr>
        <p:spPr>
          <a:xfrm>
            <a:off x="468312" y="3291830"/>
            <a:ext cx="8229600" cy="576300"/>
          </a:xfrm>
          <a:prstGeom prst="rect">
            <a:avLst/>
          </a:prstGeom>
          <a:noFill/>
          <a:ln>
            <a:noFill/>
          </a:ln>
        </p:spPr>
        <p:txBody>
          <a:bodyPr anchorCtr="0" anchor="t" bIns="45700" lIns="91425" rIns="91425" tIns="45700">
            <a:noAutofit/>
          </a:bodyPr>
          <a:lstStyle/>
          <a:p>
            <a:pPr indent="0" lvl="0" marL="0" marR="0" rtl="0" algn="l">
              <a:spcBef>
                <a:spcPts val="0"/>
              </a:spcBef>
              <a:buClr>
                <a:schemeClr val="lt1"/>
              </a:buClr>
              <a:buSzPct val="25000"/>
              <a:buFont typeface="Arial"/>
              <a:buNone/>
            </a:pPr>
            <a:r>
              <a:rPr lang="en"/>
              <a:t>Lambda Architecture with Cassandra</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8" name="Shape 248"/>
        <p:cNvGrpSpPr/>
        <p:nvPr/>
      </p:nvGrpSpPr>
      <p:grpSpPr>
        <a:xfrm>
          <a:off x="0" y="0"/>
          <a:ext cx="0" cy="0"/>
          <a:chOff x="0" y="0"/>
          <a:chExt cx="0" cy="0"/>
        </a:xfrm>
      </p:grpSpPr>
      <p:sp>
        <p:nvSpPr>
          <p:cNvPr id="249" name="Shape 249"/>
          <p:cNvSpPr txBox="1"/>
          <p:nvPr>
            <p:ph type="title"/>
          </p:nvPr>
        </p:nvSpPr>
        <p:spPr>
          <a:xfrm>
            <a:off x="311700" y="346425"/>
            <a:ext cx="8520600" cy="572700"/>
          </a:xfrm>
          <a:prstGeom prst="rect">
            <a:avLst/>
          </a:prstGeom>
        </p:spPr>
        <p:txBody>
          <a:bodyPr anchorCtr="0" anchor="t" bIns="91425" lIns="91425" rIns="91425" tIns="91425">
            <a:noAutofit/>
          </a:bodyPr>
          <a:lstStyle/>
          <a:p>
            <a:pPr lvl="0">
              <a:spcBef>
                <a:spcPts val="0"/>
              </a:spcBef>
              <a:buNone/>
            </a:pPr>
            <a:r>
              <a:rPr lang="en"/>
              <a:t>Real Time Pipeline - The Problem</a:t>
            </a:r>
          </a:p>
        </p:txBody>
      </p:sp>
      <p:pic>
        <p:nvPicPr>
          <p:cNvPr descr="kafka_logo.png" id="250" name="Shape 250"/>
          <p:cNvPicPr preferRelativeResize="0"/>
          <p:nvPr/>
        </p:nvPicPr>
        <p:blipFill>
          <a:blip r:embed="rId3">
            <a:alphaModFix/>
          </a:blip>
          <a:stretch>
            <a:fillRect/>
          </a:stretch>
        </p:blipFill>
        <p:spPr>
          <a:xfrm>
            <a:off x="3367397" y="1707597"/>
            <a:ext cx="598224" cy="933199"/>
          </a:xfrm>
          <a:prstGeom prst="rect">
            <a:avLst/>
          </a:prstGeom>
          <a:noFill/>
          <a:ln>
            <a:noFill/>
          </a:ln>
        </p:spPr>
      </p:pic>
      <p:pic>
        <p:nvPicPr>
          <p:cNvPr descr="storm-only-logo.png" id="251" name="Shape 251"/>
          <p:cNvPicPr preferRelativeResize="0"/>
          <p:nvPr/>
        </p:nvPicPr>
        <p:blipFill>
          <a:blip r:embed="rId4">
            <a:alphaModFix/>
          </a:blip>
          <a:stretch>
            <a:fillRect/>
          </a:stretch>
        </p:blipFill>
        <p:spPr>
          <a:xfrm>
            <a:off x="5052160" y="1650325"/>
            <a:ext cx="1068390" cy="1047749"/>
          </a:xfrm>
          <a:prstGeom prst="rect">
            <a:avLst/>
          </a:prstGeom>
          <a:noFill/>
          <a:ln>
            <a:noFill/>
          </a:ln>
        </p:spPr>
      </p:pic>
      <p:pic>
        <p:nvPicPr>
          <p:cNvPr descr="druid-onlylogo.png" id="252" name="Shape 252"/>
          <p:cNvPicPr preferRelativeResize="0"/>
          <p:nvPr/>
        </p:nvPicPr>
        <p:blipFill>
          <a:blip r:embed="rId5">
            <a:alphaModFix/>
          </a:blip>
          <a:stretch>
            <a:fillRect/>
          </a:stretch>
        </p:blipFill>
        <p:spPr>
          <a:xfrm>
            <a:off x="7107025" y="1747499"/>
            <a:ext cx="1068400" cy="853404"/>
          </a:xfrm>
          <a:prstGeom prst="rect">
            <a:avLst/>
          </a:prstGeom>
          <a:noFill/>
          <a:ln>
            <a:noFill/>
          </a:ln>
        </p:spPr>
      </p:pic>
      <p:pic>
        <p:nvPicPr>
          <p:cNvPr descr="groovy-logo.png" id="253" name="Shape 253"/>
          <p:cNvPicPr preferRelativeResize="0"/>
          <p:nvPr/>
        </p:nvPicPr>
        <p:blipFill>
          <a:blip r:embed="rId6">
            <a:alphaModFix/>
          </a:blip>
          <a:stretch>
            <a:fillRect/>
          </a:stretch>
        </p:blipFill>
        <p:spPr>
          <a:xfrm>
            <a:off x="5530525" y="3294649"/>
            <a:ext cx="1431300" cy="706200"/>
          </a:xfrm>
          <a:prstGeom prst="rect">
            <a:avLst/>
          </a:prstGeom>
          <a:noFill/>
          <a:ln>
            <a:noFill/>
          </a:ln>
        </p:spPr>
      </p:pic>
      <p:cxnSp>
        <p:nvCxnSpPr>
          <p:cNvPr id="254" name="Shape 254"/>
          <p:cNvCxnSpPr>
            <a:stCxn id="255" idx="3"/>
            <a:endCxn id="250" idx="1"/>
          </p:cNvCxnSpPr>
          <p:nvPr/>
        </p:nvCxnSpPr>
        <p:spPr>
          <a:xfrm>
            <a:off x="2000021" y="2174187"/>
            <a:ext cx="1367400" cy="0"/>
          </a:xfrm>
          <a:prstGeom prst="straightConnector1">
            <a:avLst/>
          </a:prstGeom>
          <a:noFill/>
          <a:ln cap="flat" cmpd="sng" w="9525">
            <a:solidFill>
              <a:schemeClr val="dk2"/>
            </a:solidFill>
            <a:prstDash val="solid"/>
            <a:round/>
            <a:headEnd len="lg" w="lg" type="none"/>
            <a:tailEnd len="lg" w="lg" type="triangle"/>
          </a:ln>
        </p:spPr>
      </p:cxnSp>
      <p:cxnSp>
        <p:nvCxnSpPr>
          <p:cNvPr id="256" name="Shape 256"/>
          <p:cNvCxnSpPr>
            <a:stCxn id="250" idx="3"/>
            <a:endCxn id="251" idx="1"/>
          </p:cNvCxnSpPr>
          <p:nvPr/>
        </p:nvCxnSpPr>
        <p:spPr>
          <a:xfrm>
            <a:off x="3965622" y="2174197"/>
            <a:ext cx="1086600" cy="0"/>
          </a:xfrm>
          <a:prstGeom prst="straightConnector1">
            <a:avLst/>
          </a:prstGeom>
          <a:noFill/>
          <a:ln cap="flat" cmpd="sng" w="9525">
            <a:solidFill>
              <a:schemeClr val="dk2"/>
            </a:solidFill>
            <a:prstDash val="solid"/>
            <a:round/>
            <a:headEnd len="lg" w="lg" type="none"/>
            <a:tailEnd len="lg" w="lg" type="triangle"/>
          </a:ln>
        </p:spPr>
      </p:cxnSp>
      <p:cxnSp>
        <p:nvCxnSpPr>
          <p:cNvPr id="257" name="Shape 257"/>
          <p:cNvCxnSpPr>
            <a:endCxn id="252" idx="1"/>
          </p:cNvCxnSpPr>
          <p:nvPr/>
        </p:nvCxnSpPr>
        <p:spPr>
          <a:xfrm>
            <a:off x="6120625" y="2174202"/>
            <a:ext cx="986400" cy="0"/>
          </a:xfrm>
          <a:prstGeom prst="straightConnector1">
            <a:avLst/>
          </a:prstGeom>
          <a:noFill/>
          <a:ln cap="flat" cmpd="sng" w="9525">
            <a:solidFill>
              <a:schemeClr val="dk2"/>
            </a:solidFill>
            <a:prstDash val="solid"/>
            <a:round/>
            <a:headEnd len="lg" w="lg" type="none"/>
            <a:tailEnd len="lg" w="lg" type="triangle"/>
          </a:ln>
        </p:spPr>
      </p:cxnSp>
      <p:cxnSp>
        <p:nvCxnSpPr>
          <p:cNvPr id="258" name="Shape 258"/>
          <p:cNvCxnSpPr>
            <a:stCxn id="252" idx="2"/>
            <a:endCxn id="253" idx="3"/>
          </p:cNvCxnSpPr>
          <p:nvPr/>
        </p:nvCxnSpPr>
        <p:spPr>
          <a:xfrm flipH="1">
            <a:off x="6961725" y="2600904"/>
            <a:ext cx="679500" cy="1046700"/>
          </a:xfrm>
          <a:prstGeom prst="straightConnector1">
            <a:avLst/>
          </a:prstGeom>
          <a:noFill/>
          <a:ln cap="flat" cmpd="sng" w="9525">
            <a:solidFill>
              <a:schemeClr val="dk2"/>
            </a:solidFill>
            <a:prstDash val="solid"/>
            <a:round/>
            <a:headEnd len="lg" w="lg" type="none"/>
            <a:tailEnd len="lg" w="lg" type="triangle"/>
          </a:ln>
        </p:spPr>
      </p:cxnSp>
      <p:cxnSp>
        <p:nvCxnSpPr>
          <p:cNvPr id="259" name="Shape 259"/>
          <p:cNvCxnSpPr>
            <a:endCxn id="260" idx="3"/>
          </p:cNvCxnSpPr>
          <p:nvPr/>
        </p:nvCxnSpPr>
        <p:spPr>
          <a:xfrm flipH="1">
            <a:off x="4046899" y="3647599"/>
            <a:ext cx="1483500" cy="17400"/>
          </a:xfrm>
          <a:prstGeom prst="straightConnector1">
            <a:avLst/>
          </a:prstGeom>
          <a:noFill/>
          <a:ln cap="flat" cmpd="sng" w="9525">
            <a:solidFill>
              <a:schemeClr val="dk2"/>
            </a:solidFill>
            <a:prstDash val="solid"/>
            <a:round/>
            <a:headEnd len="lg" w="lg" type="none"/>
            <a:tailEnd len="lg" w="lg" type="triangle"/>
          </a:ln>
        </p:spPr>
      </p:cxnSp>
      <p:pic>
        <p:nvPicPr>
          <p:cNvPr descr="server_rack_icon_network_database_cluster_hosting_storage-256.png" id="255" name="Shape 255"/>
          <p:cNvPicPr preferRelativeResize="0"/>
          <p:nvPr/>
        </p:nvPicPr>
        <p:blipFill>
          <a:blip r:embed="rId7">
            <a:alphaModFix/>
          </a:blip>
          <a:stretch>
            <a:fillRect/>
          </a:stretch>
        </p:blipFill>
        <p:spPr>
          <a:xfrm>
            <a:off x="682747" y="1414675"/>
            <a:ext cx="1317274" cy="1519025"/>
          </a:xfrm>
          <a:prstGeom prst="rect">
            <a:avLst/>
          </a:prstGeom>
          <a:noFill/>
          <a:ln>
            <a:noFill/>
          </a:ln>
        </p:spPr>
      </p:pic>
      <p:sp>
        <p:nvSpPr>
          <p:cNvPr id="261" name="Shape 261"/>
          <p:cNvSpPr txBox="1"/>
          <p:nvPr/>
        </p:nvSpPr>
        <p:spPr>
          <a:xfrm>
            <a:off x="680025" y="987500"/>
            <a:ext cx="1475100" cy="351000"/>
          </a:xfrm>
          <a:prstGeom prst="rect">
            <a:avLst/>
          </a:prstGeom>
          <a:noFill/>
          <a:ln>
            <a:noFill/>
          </a:ln>
        </p:spPr>
        <p:txBody>
          <a:bodyPr anchorCtr="0" anchor="t" bIns="91425" lIns="91425" rIns="91425" tIns="91425">
            <a:noAutofit/>
          </a:bodyPr>
          <a:lstStyle/>
          <a:p>
            <a:pPr lvl="0">
              <a:spcBef>
                <a:spcPts val="0"/>
              </a:spcBef>
              <a:buNone/>
            </a:pPr>
            <a:r>
              <a:rPr lang="en"/>
              <a:t>500 Ad Servers</a:t>
            </a:r>
          </a:p>
        </p:txBody>
      </p:sp>
      <p:cxnSp>
        <p:nvCxnSpPr>
          <p:cNvPr id="262" name="Shape 262"/>
          <p:cNvCxnSpPr>
            <a:stCxn id="260" idx="1"/>
            <a:endCxn id="255" idx="2"/>
          </p:cNvCxnSpPr>
          <p:nvPr/>
        </p:nvCxnSpPr>
        <p:spPr>
          <a:xfrm rot="10800000">
            <a:off x="1341500" y="2933599"/>
            <a:ext cx="1991400" cy="731400"/>
          </a:xfrm>
          <a:prstGeom prst="straightConnector1">
            <a:avLst/>
          </a:prstGeom>
          <a:noFill/>
          <a:ln cap="flat" cmpd="sng" w="9525">
            <a:solidFill>
              <a:schemeClr val="dk2"/>
            </a:solidFill>
            <a:prstDash val="solid"/>
            <a:round/>
            <a:headEnd len="lg" w="lg" type="none"/>
            <a:tailEnd len="lg" w="lg" type="triangle"/>
          </a:ln>
        </p:spPr>
      </p:cxnSp>
      <p:pic>
        <p:nvPicPr>
          <p:cNvPr descr="elasticache.png" id="260" name="Shape 260"/>
          <p:cNvPicPr preferRelativeResize="0"/>
          <p:nvPr/>
        </p:nvPicPr>
        <p:blipFill>
          <a:blip r:embed="rId8">
            <a:alphaModFix/>
          </a:blip>
          <a:stretch>
            <a:fillRect/>
          </a:stretch>
        </p:blipFill>
        <p:spPr>
          <a:xfrm>
            <a:off x="3332900" y="3308000"/>
            <a:ext cx="713999" cy="713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6" name="Shape 266"/>
        <p:cNvGrpSpPr/>
        <p:nvPr/>
      </p:nvGrpSpPr>
      <p:grpSpPr>
        <a:xfrm>
          <a:off x="0" y="0"/>
          <a:ext cx="0" cy="0"/>
          <a:chOff x="0" y="0"/>
          <a:chExt cx="0" cy="0"/>
        </a:xfrm>
      </p:grpSpPr>
      <p:sp>
        <p:nvSpPr>
          <p:cNvPr id="267" name="Shape 26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The Problem</a:t>
            </a:r>
          </a:p>
        </p:txBody>
      </p:sp>
      <p:pic>
        <p:nvPicPr>
          <p:cNvPr descr="stopwatch.png" id="268" name="Shape 268"/>
          <p:cNvPicPr preferRelativeResize="0"/>
          <p:nvPr/>
        </p:nvPicPr>
        <p:blipFill>
          <a:blip r:embed="rId3">
            <a:alphaModFix/>
          </a:blip>
          <a:stretch>
            <a:fillRect/>
          </a:stretch>
        </p:blipFill>
        <p:spPr>
          <a:xfrm>
            <a:off x="4676700" y="239625"/>
            <a:ext cx="3737875" cy="4664250"/>
          </a:xfrm>
          <a:prstGeom prst="rect">
            <a:avLst/>
          </a:prstGeom>
          <a:noFill/>
          <a:ln>
            <a:noFill/>
          </a:ln>
        </p:spPr>
      </p:pic>
      <p:sp>
        <p:nvSpPr>
          <p:cNvPr id="269" name="Shape 269"/>
          <p:cNvSpPr txBox="1"/>
          <p:nvPr/>
        </p:nvSpPr>
        <p:spPr>
          <a:xfrm>
            <a:off x="391025" y="1473875"/>
            <a:ext cx="3774900" cy="1864800"/>
          </a:xfrm>
          <a:prstGeom prst="rect">
            <a:avLst/>
          </a:prstGeom>
          <a:noFill/>
          <a:ln>
            <a:noFill/>
          </a:ln>
        </p:spPr>
        <p:txBody>
          <a:bodyPr anchorCtr="0" anchor="t" bIns="91425" lIns="91425" rIns="91425" tIns="91425">
            <a:noAutofit/>
          </a:bodyPr>
          <a:lstStyle/>
          <a:p>
            <a:pPr lvl="0">
              <a:spcBef>
                <a:spcPts val="0"/>
              </a:spcBef>
              <a:buNone/>
            </a:pPr>
            <a:r>
              <a:rPr lang="en" sz="9600"/>
              <a:t>6 mins</a:t>
            </a:r>
          </a:p>
        </p:txBody>
      </p:sp>
      <p:sp>
        <p:nvSpPr>
          <p:cNvPr id="270" name="Shape 270"/>
          <p:cNvSpPr txBox="1"/>
          <p:nvPr/>
        </p:nvSpPr>
        <p:spPr>
          <a:xfrm>
            <a:off x="296675" y="2932700"/>
            <a:ext cx="3963600" cy="834600"/>
          </a:xfrm>
          <a:prstGeom prst="rect">
            <a:avLst/>
          </a:prstGeom>
          <a:noFill/>
          <a:ln>
            <a:noFill/>
          </a:ln>
        </p:spPr>
        <p:txBody>
          <a:bodyPr anchorCtr="0" anchor="t" bIns="91425" lIns="91425" rIns="91425" tIns="91425">
            <a:noAutofit/>
          </a:bodyPr>
          <a:lstStyle/>
          <a:p>
            <a:pPr lvl="0" algn="ctr">
              <a:spcBef>
                <a:spcPts val="0"/>
              </a:spcBef>
              <a:buNone/>
            </a:pPr>
            <a:r>
              <a:rPr lang="en" sz="4800"/>
              <a:t>roundtrip time</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sp>
        <p:nvSpPr>
          <p:cNvPr id="275" name="Shape 275"/>
          <p:cNvSpPr txBox="1"/>
          <p:nvPr>
            <p:ph type="title"/>
          </p:nvPr>
        </p:nvSpPr>
        <p:spPr>
          <a:xfrm>
            <a:off x="311700" y="294625"/>
            <a:ext cx="8520600" cy="572700"/>
          </a:xfrm>
          <a:prstGeom prst="rect">
            <a:avLst/>
          </a:prstGeom>
        </p:spPr>
        <p:txBody>
          <a:bodyPr anchorCtr="0" anchor="t" bIns="91425" lIns="91425" rIns="91425" tIns="91425">
            <a:noAutofit/>
          </a:bodyPr>
          <a:lstStyle/>
          <a:p>
            <a:pPr lvl="0" rtl="0">
              <a:spcBef>
                <a:spcPts val="0"/>
              </a:spcBef>
              <a:buNone/>
            </a:pPr>
            <a:r>
              <a:rPr lang="en"/>
              <a:t>Enter Cassandra - Phase 1</a:t>
            </a:r>
          </a:p>
        </p:txBody>
      </p:sp>
      <p:pic>
        <p:nvPicPr>
          <p:cNvPr descr="kafka_logo.png" id="276" name="Shape 276"/>
          <p:cNvPicPr preferRelativeResize="0"/>
          <p:nvPr/>
        </p:nvPicPr>
        <p:blipFill>
          <a:blip r:embed="rId3">
            <a:alphaModFix/>
          </a:blip>
          <a:stretch>
            <a:fillRect/>
          </a:stretch>
        </p:blipFill>
        <p:spPr>
          <a:xfrm>
            <a:off x="3367397" y="1707597"/>
            <a:ext cx="598224" cy="933199"/>
          </a:xfrm>
          <a:prstGeom prst="rect">
            <a:avLst/>
          </a:prstGeom>
          <a:noFill/>
          <a:ln>
            <a:noFill/>
          </a:ln>
        </p:spPr>
      </p:pic>
      <p:pic>
        <p:nvPicPr>
          <p:cNvPr descr="storm-only-logo.png" id="277" name="Shape 277"/>
          <p:cNvPicPr preferRelativeResize="0"/>
          <p:nvPr/>
        </p:nvPicPr>
        <p:blipFill>
          <a:blip r:embed="rId4">
            <a:alphaModFix/>
          </a:blip>
          <a:stretch>
            <a:fillRect/>
          </a:stretch>
        </p:blipFill>
        <p:spPr>
          <a:xfrm>
            <a:off x="5052160" y="1650325"/>
            <a:ext cx="1068390" cy="1047749"/>
          </a:xfrm>
          <a:prstGeom prst="rect">
            <a:avLst/>
          </a:prstGeom>
          <a:noFill/>
          <a:ln>
            <a:noFill/>
          </a:ln>
        </p:spPr>
      </p:pic>
      <p:pic>
        <p:nvPicPr>
          <p:cNvPr descr="druid-onlylogo.png" id="278" name="Shape 278"/>
          <p:cNvPicPr preferRelativeResize="0"/>
          <p:nvPr/>
        </p:nvPicPr>
        <p:blipFill>
          <a:blip r:embed="rId5">
            <a:alphaModFix/>
          </a:blip>
          <a:stretch>
            <a:fillRect/>
          </a:stretch>
        </p:blipFill>
        <p:spPr>
          <a:xfrm>
            <a:off x="7107025" y="1747499"/>
            <a:ext cx="1068400" cy="853404"/>
          </a:xfrm>
          <a:prstGeom prst="rect">
            <a:avLst/>
          </a:prstGeom>
          <a:noFill/>
          <a:ln>
            <a:noFill/>
          </a:ln>
        </p:spPr>
      </p:pic>
      <p:pic>
        <p:nvPicPr>
          <p:cNvPr descr="groovy-logo.png" id="279" name="Shape 279"/>
          <p:cNvPicPr preferRelativeResize="0"/>
          <p:nvPr/>
        </p:nvPicPr>
        <p:blipFill>
          <a:blip r:embed="rId6">
            <a:alphaModFix/>
          </a:blip>
          <a:stretch>
            <a:fillRect/>
          </a:stretch>
        </p:blipFill>
        <p:spPr>
          <a:xfrm>
            <a:off x="5530525" y="3294649"/>
            <a:ext cx="1431300" cy="706200"/>
          </a:xfrm>
          <a:prstGeom prst="rect">
            <a:avLst/>
          </a:prstGeom>
          <a:noFill/>
          <a:ln>
            <a:noFill/>
          </a:ln>
        </p:spPr>
      </p:pic>
      <p:cxnSp>
        <p:nvCxnSpPr>
          <p:cNvPr id="280" name="Shape 280"/>
          <p:cNvCxnSpPr>
            <a:stCxn id="281" idx="3"/>
            <a:endCxn id="276" idx="1"/>
          </p:cNvCxnSpPr>
          <p:nvPr/>
        </p:nvCxnSpPr>
        <p:spPr>
          <a:xfrm>
            <a:off x="2000021" y="2174187"/>
            <a:ext cx="1367400" cy="0"/>
          </a:xfrm>
          <a:prstGeom prst="straightConnector1">
            <a:avLst/>
          </a:prstGeom>
          <a:noFill/>
          <a:ln cap="flat" cmpd="sng" w="9525">
            <a:solidFill>
              <a:schemeClr val="dk2"/>
            </a:solidFill>
            <a:prstDash val="solid"/>
            <a:round/>
            <a:headEnd len="lg" w="lg" type="none"/>
            <a:tailEnd len="lg" w="lg" type="triangle"/>
          </a:ln>
        </p:spPr>
      </p:cxnSp>
      <p:cxnSp>
        <p:nvCxnSpPr>
          <p:cNvPr id="282" name="Shape 282"/>
          <p:cNvCxnSpPr>
            <a:stCxn id="276" idx="3"/>
            <a:endCxn id="277" idx="1"/>
          </p:cNvCxnSpPr>
          <p:nvPr/>
        </p:nvCxnSpPr>
        <p:spPr>
          <a:xfrm>
            <a:off x="3965622" y="2174197"/>
            <a:ext cx="1086600" cy="0"/>
          </a:xfrm>
          <a:prstGeom prst="straightConnector1">
            <a:avLst/>
          </a:prstGeom>
          <a:noFill/>
          <a:ln cap="flat" cmpd="sng" w="9525">
            <a:solidFill>
              <a:schemeClr val="dk2"/>
            </a:solidFill>
            <a:prstDash val="solid"/>
            <a:round/>
            <a:headEnd len="lg" w="lg" type="none"/>
            <a:tailEnd len="lg" w="lg" type="triangle"/>
          </a:ln>
        </p:spPr>
      </p:cxnSp>
      <p:cxnSp>
        <p:nvCxnSpPr>
          <p:cNvPr id="283" name="Shape 283"/>
          <p:cNvCxnSpPr>
            <a:endCxn id="278" idx="1"/>
          </p:cNvCxnSpPr>
          <p:nvPr/>
        </p:nvCxnSpPr>
        <p:spPr>
          <a:xfrm>
            <a:off x="6120625" y="2174202"/>
            <a:ext cx="986400" cy="0"/>
          </a:xfrm>
          <a:prstGeom prst="straightConnector1">
            <a:avLst/>
          </a:prstGeom>
          <a:noFill/>
          <a:ln cap="flat" cmpd="sng" w="9525">
            <a:solidFill>
              <a:schemeClr val="dk2"/>
            </a:solidFill>
            <a:prstDash val="solid"/>
            <a:round/>
            <a:headEnd len="lg" w="lg" type="none"/>
            <a:tailEnd len="lg" w="lg" type="triangle"/>
          </a:ln>
        </p:spPr>
      </p:cxnSp>
      <p:cxnSp>
        <p:nvCxnSpPr>
          <p:cNvPr id="284" name="Shape 284"/>
          <p:cNvCxnSpPr>
            <a:stCxn id="278" idx="2"/>
            <a:endCxn id="279" idx="3"/>
          </p:cNvCxnSpPr>
          <p:nvPr/>
        </p:nvCxnSpPr>
        <p:spPr>
          <a:xfrm flipH="1">
            <a:off x="6961725" y="2600904"/>
            <a:ext cx="679500" cy="1046700"/>
          </a:xfrm>
          <a:prstGeom prst="straightConnector1">
            <a:avLst/>
          </a:prstGeom>
          <a:noFill/>
          <a:ln cap="flat" cmpd="sng" w="9525">
            <a:solidFill>
              <a:schemeClr val="dk2"/>
            </a:solidFill>
            <a:prstDash val="solid"/>
            <a:round/>
            <a:headEnd len="lg" w="lg" type="none"/>
            <a:tailEnd len="lg" w="lg" type="triangle"/>
          </a:ln>
        </p:spPr>
      </p:cxnSp>
      <p:cxnSp>
        <p:nvCxnSpPr>
          <p:cNvPr id="285" name="Shape 285"/>
          <p:cNvCxnSpPr>
            <a:endCxn id="286" idx="3"/>
          </p:cNvCxnSpPr>
          <p:nvPr/>
        </p:nvCxnSpPr>
        <p:spPr>
          <a:xfrm rot="10800000">
            <a:off x="4013065" y="3647740"/>
            <a:ext cx="1517400" cy="0"/>
          </a:xfrm>
          <a:prstGeom prst="straightConnector1">
            <a:avLst/>
          </a:prstGeom>
          <a:noFill/>
          <a:ln cap="flat" cmpd="sng" w="9525">
            <a:solidFill>
              <a:schemeClr val="dk2"/>
            </a:solidFill>
            <a:prstDash val="solid"/>
            <a:round/>
            <a:headEnd len="lg" w="lg" type="none"/>
            <a:tailEnd len="lg" w="lg" type="triangle"/>
          </a:ln>
        </p:spPr>
      </p:cxnSp>
      <p:pic>
        <p:nvPicPr>
          <p:cNvPr descr="server_rack_icon_network_database_cluster_hosting_storage-256.png" id="281" name="Shape 281"/>
          <p:cNvPicPr preferRelativeResize="0"/>
          <p:nvPr/>
        </p:nvPicPr>
        <p:blipFill>
          <a:blip r:embed="rId7">
            <a:alphaModFix/>
          </a:blip>
          <a:stretch>
            <a:fillRect/>
          </a:stretch>
        </p:blipFill>
        <p:spPr>
          <a:xfrm>
            <a:off x="682747" y="1414675"/>
            <a:ext cx="1317274" cy="1519025"/>
          </a:xfrm>
          <a:prstGeom prst="rect">
            <a:avLst/>
          </a:prstGeom>
          <a:noFill/>
          <a:ln>
            <a:noFill/>
          </a:ln>
        </p:spPr>
      </p:pic>
      <p:sp>
        <p:nvSpPr>
          <p:cNvPr id="287" name="Shape 287"/>
          <p:cNvSpPr txBox="1"/>
          <p:nvPr/>
        </p:nvSpPr>
        <p:spPr>
          <a:xfrm>
            <a:off x="680025" y="987500"/>
            <a:ext cx="1475100" cy="351000"/>
          </a:xfrm>
          <a:prstGeom prst="rect">
            <a:avLst/>
          </a:prstGeom>
          <a:noFill/>
          <a:ln>
            <a:noFill/>
          </a:ln>
        </p:spPr>
        <p:txBody>
          <a:bodyPr anchorCtr="0" anchor="t" bIns="91425" lIns="91425" rIns="91425" tIns="91425">
            <a:noAutofit/>
          </a:bodyPr>
          <a:lstStyle/>
          <a:p>
            <a:pPr lvl="0" rtl="0">
              <a:spcBef>
                <a:spcPts val="0"/>
              </a:spcBef>
              <a:buNone/>
            </a:pPr>
            <a:r>
              <a:rPr lang="en"/>
              <a:t>500 Ad Servers</a:t>
            </a:r>
          </a:p>
        </p:txBody>
      </p:sp>
      <p:cxnSp>
        <p:nvCxnSpPr>
          <p:cNvPr id="288" name="Shape 288"/>
          <p:cNvCxnSpPr>
            <a:stCxn id="286" idx="1"/>
          </p:cNvCxnSpPr>
          <p:nvPr/>
        </p:nvCxnSpPr>
        <p:spPr>
          <a:xfrm rot="10800000">
            <a:off x="1341290" y="2933740"/>
            <a:ext cx="1903200" cy="714000"/>
          </a:xfrm>
          <a:prstGeom prst="straightConnector1">
            <a:avLst/>
          </a:prstGeom>
          <a:noFill/>
          <a:ln cap="flat" cmpd="sng" w="9525">
            <a:solidFill>
              <a:schemeClr val="dk2"/>
            </a:solidFill>
            <a:prstDash val="solid"/>
            <a:round/>
            <a:headEnd len="lg" w="lg" type="none"/>
            <a:tailEnd len="lg" w="lg" type="triangle"/>
          </a:ln>
        </p:spPr>
      </p:cxnSp>
      <p:pic>
        <p:nvPicPr>
          <p:cNvPr descr="cassandra-ring_0.png" id="289" name="Shape 289"/>
          <p:cNvPicPr preferRelativeResize="0"/>
          <p:nvPr/>
        </p:nvPicPr>
        <p:blipFill>
          <a:blip r:embed="rId8">
            <a:alphaModFix/>
          </a:blip>
          <a:stretch>
            <a:fillRect/>
          </a:stretch>
        </p:blipFill>
        <p:spPr>
          <a:xfrm>
            <a:off x="758939" y="3518246"/>
            <a:ext cx="1317275" cy="1293203"/>
          </a:xfrm>
          <a:prstGeom prst="rect">
            <a:avLst/>
          </a:prstGeom>
          <a:noFill/>
          <a:ln>
            <a:noFill/>
          </a:ln>
        </p:spPr>
      </p:pic>
      <p:cxnSp>
        <p:nvCxnSpPr>
          <p:cNvPr id="290" name="Shape 290"/>
          <p:cNvCxnSpPr>
            <a:stCxn id="281" idx="2"/>
            <a:endCxn id="289" idx="0"/>
          </p:cNvCxnSpPr>
          <p:nvPr/>
        </p:nvCxnSpPr>
        <p:spPr>
          <a:xfrm>
            <a:off x="1341384" y="2933700"/>
            <a:ext cx="76200" cy="584400"/>
          </a:xfrm>
          <a:prstGeom prst="straightConnector1">
            <a:avLst/>
          </a:prstGeom>
          <a:noFill/>
          <a:ln cap="flat" cmpd="sng" w="9525">
            <a:solidFill>
              <a:schemeClr val="dk2"/>
            </a:solidFill>
            <a:prstDash val="solid"/>
            <a:round/>
            <a:headEnd len="lg" w="lg" type="none"/>
            <a:tailEnd len="lg" w="lg" type="triangle"/>
          </a:ln>
        </p:spPr>
      </p:cxnSp>
      <p:cxnSp>
        <p:nvCxnSpPr>
          <p:cNvPr id="291" name="Shape 291"/>
          <p:cNvCxnSpPr>
            <a:stCxn id="289" idx="0"/>
            <a:endCxn id="281" idx="2"/>
          </p:cNvCxnSpPr>
          <p:nvPr/>
        </p:nvCxnSpPr>
        <p:spPr>
          <a:xfrm rot="10800000">
            <a:off x="1341376" y="2933846"/>
            <a:ext cx="76200" cy="584400"/>
          </a:xfrm>
          <a:prstGeom prst="straightConnector1">
            <a:avLst/>
          </a:prstGeom>
          <a:noFill/>
          <a:ln cap="flat" cmpd="sng" w="9525">
            <a:solidFill>
              <a:schemeClr val="dk2"/>
            </a:solidFill>
            <a:prstDash val="solid"/>
            <a:round/>
            <a:headEnd len="lg" w="lg" type="none"/>
            <a:tailEnd len="lg" w="lg" type="triangle"/>
          </a:ln>
        </p:spPr>
      </p:cxnSp>
      <p:sp>
        <p:nvSpPr>
          <p:cNvPr id="292" name="Shape 292"/>
          <p:cNvSpPr txBox="1"/>
          <p:nvPr/>
        </p:nvSpPr>
        <p:spPr>
          <a:xfrm>
            <a:off x="2377400" y="4293775"/>
            <a:ext cx="5361600" cy="584400"/>
          </a:xfrm>
          <a:prstGeom prst="rect">
            <a:avLst/>
          </a:prstGeom>
          <a:noFill/>
          <a:ln>
            <a:noFill/>
          </a:ln>
        </p:spPr>
        <p:txBody>
          <a:bodyPr anchorCtr="0" anchor="t" bIns="91425" lIns="91425" rIns="91425" tIns="91425">
            <a:noAutofit/>
          </a:bodyPr>
          <a:lstStyle/>
          <a:p>
            <a:pPr lvl="0">
              <a:spcBef>
                <a:spcPts val="0"/>
              </a:spcBef>
              <a:buNone/>
            </a:pPr>
            <a:r>
              <a:rPr lang="en"/>
              <a:t>Cassandra: US East - 21 Nodes, US West: 18 Nodes, EU West: 12 Nodes - r3.2xlarge</a:t>
            </a:r>
          </a:p>
        </p:txBody>
      </p:sp>
      <p:pic>
        <p:nvPicPr>
          <p:cNvPr descr="elasticache.png" id="286" name="Shape 286"/>
          <p:cNvPicPr preferRelativeResize="0"/>
          <p:nvPr/>
        </p:nvPicPr>
        <p:blipFill>
          <a:blip r:embed="rId9">
            <a:alphaModFix/>
          </a:blip>
          <a:stretch>
            <a:fillRect/>
          </a:stretch>
        </p:blipFill>
        <p:spPr>
          <a:xfrm>
            <a:off x="3244490" y="3263440"/>
            <a:ext cx="768574" cy="7685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6" name="Shape 296"/>
        <p:cNvGrpSpPr/>
        <p:nvPr/>
      </p:nvGrpSpPr>
      <p:grpSpPr>
        <a:xfrm>
          <a:off x="0" y="0"/>
          <a:ext cx="0" cy="0"/>
          <a:chOff x="0" y="0"/>
          <a:chExt cx="0" cy="0"/>
        </a:xfrm>
      </p:grpSpPr>
      <p:sp>
        <p:nvSpPr>
          <p:cNvPr id="297" name="Shape 297"/>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Caps</a:t>
            </a:r>
          </a:p>
        </p:txBody>
      </p:sp>
      <p:pic>
        <p:nvPicPr>
          <p:cNvPr descr="funnelconcept.png" id="298" name="Shape 298"/>
          <p:cNvPicPr preferRelativeResize="0"/>
          <p:nvPr/>
        </p:nvPicPr>
        <p:blipFill>
          <a:blip r:embed="rId3">
            <a:alphaModFix/>
          </a:blip>
          <a:stretch>
            <a:fillRect/>
          </a:stretch>
        </p:blipFill>
        <p:spPr>
          <a:xfrm>
            <a:off x="1534801" y="604225"/>
            <a:ext cx="5360805" cy="4539279"/>
          </a:xfrm>
          <a:prstGeom prst="rect">
            <a:avLst/>
          </a:prstGeom>
          <a:noFill/>
          <a:ln>
            <a:noFill/>
          </a:ln>
        </p:spPr>
      </p:pic>
      <p:sp>
        <p:nvSpPr>
          <p:cNvPr id="299" name="Shape 299"/>
          <p:cNvSpPr txBox="1"/>
          <p:nvPr/>
        </p:nvSpPr>
        <p:spPr>
          <a:xfrm>
            <a:off x="6767800" y="2301025"/>
            <a:ext cx="1391100" cy="338400"/>
          </a:xfrm>
          <a:prstGeom prst="rect">
            <a:avLst/>
          </a:prstGeom>
          <a:noFill/>
          <a:ln>
            <a:noFill/>
          </a:ln>
        </p:spPr>
        <p:txBody>
          <a:bodyPr anchorCtr="0" anchor="t" bIns="91425" lIns="91425" rIns="91425" tIns="91425">
            <a:noAutofit/>
          </a:bodyPr>
          <a:lstStyle/>
          <a:p>
            <a:pPr lvl="0" rtl="0">
              <a:spcBef>
                <a:spcPts val="0"/>
              </a:spcBef>
              <a:buNone/>
            </a:pPr>
            <a:r>
              <a:rPr lang="en"/>
              <a:t>Geo Filter</a:t>
            </a:r>
          </a:p>
        </p:txBody>
      </p:sp>
      <p:sp>
        <p:nvSpPr>
          <p:cNvPr id="300" name="Shape 300"/>
          <p:cNvSpPr txBox="1"/>
          <p:nvPr/>
        </p:nvSpPr>
        <p:spPr>
          <a:xfrm>
            <a:off x="6779050" y="2708412"/>
            <a:ext cx="1368600" cy="330900"/>
          </a:xfrm>
          <a:prstGeom prst="rect">
            <a:avLst/>
          </a:prstGeom>
          <a:noFill/>
          <a:ln>
            <a:noFill/>
          </a:ln>
        </p:spPr>
        <p:txBody>
          <a:bodyPr anchorCtr="0" anchor="t" bIns="91425" lIns="91425" rIns="91425" tIns="91425">
            <a:noAutofit/>
          </a:bodyPr>
          <a:lstStyle/>
          <a:p>
            <a:pPr lvl="0" rtl="0">
              <a:spcBef>
                <a:spcPts val="0"/>
              </a:spcBef>
              <a:buNone/>
            </a:pPr>
            <a:r>
              <a:rPr lang="en"/>
              <a:t>Other Filters</a:t>
            </a:r>
          </a:p>
        </p:txBody>
      </p:sp>
      <p:sp>
        <p:nvSpPr>
          <p:cNvPr id="301" name="Shape 301"/>
          <p:cNvSpPr txBox="1"/>
          <p:nvPr/>
        </p:nvSpPr>
        <p:spPr>
          <a:xfrm>
            <a:off x="6781775" y="3616975"/>
            <a:ext cx="1971300" cy="338400"/>
          </a:xfrm>
          <a:prstGeom prst="rect">
            <a:avLst/>
          </a:prstGeom>
          <a:noFill/>
          <a:ln>
            <a:noFill/>
          </a:ln>
        </p:spPr>
        <p:txBody>
          <a:bodyPr anchorCtr="0" anchor="t" bIns="91425" lIns="91425" rIns="91425" tIns="91425">
            <a:noAutofit/>
          </a:bodyPr>
          <a:lstStyle/>
          <a:p>
            <a:pPr lvl="0" rtl="0">
              <a:spcBef>
                <a:spcPts val="0"/>
              </a:spcBef>
              <a:buNone/>
            </a:pPr>
            <a:r>
              <a:rPr lang="en"/>
              <a:t>Cassandra Cap Filter</a:t>
            </a:r>
          </a:p>
        </p:txBody>
      </p:sp>
      <p:sp>
        <p:nvSpPr>
          <p:cNvPr id="302" name="Shape 302"/>
          <p:cNvSpPr txBox="1"/>
          <p:nvPr/>
        </p:nvSpPr>
        <p:spPr>
          <a:xfrm>
            <a:off x="6781775" y="3128950"/>
            <a:ext cx="1624200" cy="398400"/>
          </a:xfrm>
          <a:prstGeom prst="rect">
            <a:avLst/>
          </a:prstGeom>
          <a:noFill/>
          <a:ln>
            <a:noFill/>
          </a:ln>
        </p:spPr>
        <p:txBody>
          <a:bodyPr anchorCtr="0" anchor="t" bIns="91425" lIns="91425" rIns="91425" tIns="91425">
            <a:noAutofit/>
          </a:bodyPr>
          <a:lstStyle/>
          <a:p>
            <a:pPr lvl="0" rtl="0">
              <a:spcBef>
                <a:spcPts val="0"/>
              </a:spcBef>
              <a:buNone/>
            </a:pPr>
            <a:r>
              <a:rPr lang="en"/>
              <a:t>Old Cap Filter</a:t>
            </a:r>
          </a:p>
        </p:txBody>
      </p:sp>
      <p:sp>
        <p:nvSpPr>
          <p:cNvPr id="303" name="Shape 303"/>
          <p:cNvSpPr txBox="1"/>
          <p:nvPr/>
        </p:nvSpPr>
        <p:spPr>
          <a:xfrm>
            <a:off x="4466725" y="4233600"/>
            <a:ext cx="1624200" cy="3384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04" name="Shape 304"/>
          <p:cNvSpPr txBox="1"/>
          <p:nvPr/>
        </p:nvSpPr>
        <p:spPr>
          <a:xfrm>
            <a:off x="4301275" y="4338900"/>
            <a:ext cx="2699700" cy="338400"/>
          </a:xfrm>
          <a:prstGeom prst="rect">
            <a:avLst/>
          </a:prstGeom>
          <a:noFill/>
          <a:ln>
            <a:noFill/>
          </a:ln>
        </p:spPr>
        <p:txBody>
          <a:bodyPr anchorCtr="0" anchor="t" bIns="91425" lIns="91425" rIns="91425" tIns="91425">
            <a:noAutofit/>
          </a:bodyPr>
          <a:lstStyle/>
          <a:p>
            <a:pPr lvl="0" rtl="0">
              <a:spcBef>
                <a:spcPts val="0"/>
              </a:spcBef>
              <a:buNone/>
            </a:pPr>
            <a:r>
              <a:rPr lang="en"/>
              <a:t>Sort by revenue and pick one</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8" name="Shape 308"/>
        <p:cNvGrpSpPr/>
        <p:nvPr/>
      </p:nvGrpSpPr>
      <p:grpSpPr>
        <a:xfrm>
          <a:off x="0" y="0"/>
          <a:ext cx="0" cy="0"/>
          <a:chOff x="0" y="0"/>
          <a:chExt cx="0" cy="0"/>
        </a:xfrm>
      </p:grpSpPr>
      <p:sp>
        <p:nvSpPr>
          <p:cNvPr id="309" name="Shape 30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The Solution</a:t>
            </a:r>
          </a:p>
        </p:txBody>
      </p:sp>
      <p:sp>
        <p:nvSpPr>
          <p:cNvPr id="310" name="Shape 310"/>
          <p:cNvSpPr txBox="1"/>
          <p:nvPr/>
        </p:nvSpPr>
        <p:spPr>
          <a:xfrm>
            <a:off x="311700" y="1473875"/>
            <a:ext cx="3774900" cy="1864800"/>
          </a:xfrm>
          <a:prstGeom prst="rect">
            <a:avLst/>
          </a:prstGeom>
          <a:noFill/>
          <a:ln>
            <a:noFill/>
          </a:ln>
        </p:spPr>
        <p:txBody>
          <a:bodyPr anchorCtr="0" anchor="t" bIns="91425" lIns="91425" rIns="91425" tIns="91425">
            <a:noAutofit/>
          </a:bodyPr>
          <a:lstStyle/>
          <a:p>
            <a:pPr lvl="0" rtl="0">
              <a:spcBef>
                <a:spcPts val="0"/>
              </a:spcBef>
              <a:buNone/>
            </a:pPr>
            <a:r>
              <a:rPr lang="en" sz="9600"/>
              <a:t>6 mins</a:t>
            </a:r>
          </a:p>
        </p:txBody>
      </p:sp>
      <p:sp>
        <p:nvSpPr>
          <p:cNvPr id="311" name="Shape 311"/>
          <p:cNvSpPr txBox="1"/>
          <p:nvPr/>
        </p:nvSpPr>
        <p:spPr>
          <a:xfrm>
            <a:off x="5130450" y="1473875"/>
            <a:ext cx="3774900" cy="1864800"/>
          </a:xfrm>
          <a:prstGeom prst="rect">
            <a:avLst/>
          </a:prstGeom>
          <a:noFill/>
          <a:ln>
            <a:noFill/>
          </a:ln>
        </p:spPr>
        <p:txBody>
          <a:bodyPr anchorCtr="0" anchor="t" bIns="91425" lIns="91425" rIns="91425" tIns="91425">
            <a:noAutofit/>
          </a:bodyPr>
          <a:lstStyle/>
          <a:p>
            <a:pPr lvl="0" rtl="0">
              <a:spcBef>
                <a:spcPts val="0"/>
              </a:spcBef>
              <a:buNone/>
            </a:pPr>
            <a:r>
              <a:rPr lang="en" sz="9600"/>
              <a:t>10</a:t>
            </a:r>
            <a:r>
              <a:rPr lang="en" sz="9600"/>
              <a:t> ms</a:t>
            </a:r>
          </a:p>
        </p:txBody>
      </p:sp>
      <p:sp>
        <p:nvSpPr>
          <p:cNvPr id="312" name="Shape 312"/>
          <p:cNvSpPr/>
          <p:nvPr/>
        </p:nvSpPr>
        <p:spPr>
          <a:xfrm>
            <a:off x="4241125" y="2176925"/>
            <a:ext cx="857400" cy="4587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sp>
        <p:nvSpPr>
          <p:cNvPr id="317" name="Shape 317"/>
          <p:cNvSpPr txBox="1"/>
          <p:nvPr>
            <p:ph type="title"/>
          </p:nvPr>
        </p:nvSpPr>
        <p:spPr>
          <a:xfrm>
            <a:off x="311700" y="294625"/>
            <a:ext cx="8520600" cy="572700"/>
          </a:xfrm>
          <a:prstGeom prst="rect">
            <a:avLst/>
          </a:prstGeom>
        </p:spPr>
        <p:txBody>
          <a:bodyPr anchorCtr="0" anchor="t" bIns="91425" lIns="91425" rIns="91425" tIns="91425">
            <a:noAutofit/>
          </a:bodyPr>
          <a:lstStyle/>
          <a:p>
            <a:pPr lvl="0" rtl="0">
              <a:spcBef>
                <a:spcPts val="0"/>
              </a:spcBef>
              <a:buNone/>
            </a:pPr>
            <a:r>
              <a:rPr lang="en"/>
              <a:t>Enter Cassandra - Phase 2</a:t>
            </a:r>
          </a:p>
        </p:txBody>
      </p:sp>
      <p:pic>
        <p:nvPicPr>
          <p:cNvPr descr="kafka_logo.png" id="318" name="Shape 318"/>
          <p:cNvPicPr preferRelativeResize="0"/>
          <p:nvPr/>
        </p:nvPicPr>
        <p:blipFill>
          <a:blip r:embed="rId3">
            <a:alphaModFix/>
          </a:blip>
          <a:stretch>
            <a:fillRect/>
          </a:stretch>
        </p:blipFill>
        <p:spPr>
          <a:xfrm>
            <a:off x="3367397" y="1707597"/>
            <a:ext cx="598224" cy="933199"/>
          </a:xfrm>
          <a:prstGeom prst="rect">
            <a:avLst/>
          </a:prstGeom>
          <a:noFill/>
          <a:ln>
            <a:noFill/>
          </a:ln>
        </p:spPr>
      </p:pic>
      <p:pic>
        <p:nvPicPr>
          <p:cNvPr descr="storm-only-logo.png" id="319" name="Shape 319"/>
          <p:cNvPicPr preferRelativeResize="0"/>
          <p:nvPr/>
        </p:nvPicPr>
        <p:blipFill>
          <a:blip r:embed="rId4">
            <a:alphaModFix/>
          </a:blip>
          <a:stretch>
            <a:fillRect/>
          </a:stretch>
        </p:blipFill>
        <p:spPr>
          <a:xfrm>
            <a:off x="5052160" y="1650325"/>
            <a:ext cx="1068390" cy="1047749"/>
          </a:xfrm>
          <a:prstGeom prst="rect">
            <a:avLst/>
          </a:prstGeom>
          <a:noFill/>
          <a:ln>
            <a:noFill/>
          </a:ln>
        </p:spPr>
      </p:pic>
      <p:pic>
        <p:nvPicPr>
          <p:cNvPr descr="druid-onlylogo.png" id="320" name="Shape 320"/>
          <p:cNvPicPr preferRelativeResize="0"/>
          <p:nvPr/>
        </p:nvPicPr>
        <p:blipFill>
          <a:blip r:embed="rId5">
            <a:alphaModFix/>
          </a:blip>
          <a:stretch>
            <a:fillRect/>
          </a:stretch>
        </p:blipFill>
        <p:spPr>
          <a:xfrm>
            <a:off x="7107025" y="1747499"/>
            <a:ext cx="1068400" cy="853404"/>
          </a:xfrm>
          <a:prstGeom prst="rect">
            <a:avLst/>
          </a:prstGeom>
          <a:noFill/>
          <a:ln>
            <a:noFill/>
          </a:ln>
        </p:spPr>
      </p:pic>
      <p:pic>
        <p:nvPicPr>
          <p:cNvPr descr="groovy-logo.png" id="321" name="Shape 321"/>
          <p:cNvPicPr preferRelativeResize="0"/>
          <p:nvPr/>
        </p:nvPicPr>
        <p:blipFill>
          <a:blip r:embed="rId6">
            <a:alphaModFix/>
          </a:blip>
          <a:stretch>
            <a:fillRect/>
          </a:stretch>
        </p:blipFill>
        <p:spPr>
          <a:xfrm>
            <a:off x="5530525" y="3294649"/>
            <a:ext cx="1431300" cy="706200"/>
          </a:xfrm>
          <a:prstGeom prst="rect">
            <a:avLst/>
          </a:prstGeom>
          <a:noFill/>
          <a:ln>
            <a:noFill/>
          </a:ln>
        </p:spPr>
      </p:pic>
      <p:cxnSp>
        <p:nvCxnSpPr>
          <p:cNvPr id="322" name="Shape 322"/>
          <p:cNvCxnSpPr>
            <a:stCxn id="323" idx="3"/>
            <a:endCxn id="318" idx="1"/>
          </p:cNvCxnSpPr>
          <p:nvPr/>
        </p:nvCxnSpPr>
        <p:spPr>
          <a:xfrm>
            <a:off x="2000021" y="2174187"/>
            <a:ext cx="1367400" cy="0"/>
          </a:xfrm>
          <a:prstGeom prst="straightConnector1">
            <a:avLst/>
          </a:prstGeom>
          <a:noFill/>
          <a:ln cap="flat" cmpd="sng" w="9525">
            <a:solidFill>
              <a:schemeClr val="dk2"/>
            </a:solidFill>
            <a:prstDash val="solid"/>
            <a:round/>
            <a:headEnd len="lg" w="lg" type="none"/>
            <a:tailEnd len="lg" w="lg" type="triangle"/>
          </a:ln>
        </p:spPr>
      </p:cxnSp>
      <p:cxnSp>
        <p:nvCxnSpPr>
          <p:cNvPr id="324" name="Shape 324"/>
          <p:cNvCxnSpPr>
            <a:stCxn id="318" idx="3"/>
            <a:endCxn id="319" idx="1"/>
          </p:cNvCxnSpPr>
          <p:nvPr/>
        </p:nvCxnSpPr>
        <p:spPr>
          <a:xfrm>
            <a:off x="3965622" y="2174197"/>
            <a:ext cx="1086600" cy="0"/>
          </a:xfrm>
          <a:prstGeom prst="straightConnector1">
            <a:avLst/>
          </a:prstGeom>
          <a:noFill/>
          <a:ln cap="flat" cmpd="sng" w="9525">
            <a:solidFill>
              <a:schemeClr val="dk2"/>
            </a:solidFill>
            <a:prstDash val="solid"/>
            <a:round/>
            <a:headEnd len="lg" w="lg" type="none"/>
            <a:tailEnd len="lg" w="lg" type="triangle"/>
          </a:ln>
        </p:spPr>
      </p:cxnSp>
      <p:cxnSp>
        <p:nvCxnSpPr>
          <p:cNvPr id="325" name="Shape 325"/>
          <p:cNvCxnSpPr>
            <a:endCxn id="320" idx="1"/>
          </p:cNvCxnSpPr>
          <p:nvPr/>
        </p:nvCxnSpPr>
        <p:spPr>
          <a:xfrm>
            <a:off x="6120625" y="2174202"/>
            <a:ext cx="986400" cy="0"/>
          </a:xfrm>
          <a:prstGeom prst="straightConnector1">
            <a:avLst/>
          </a:prstGeom>
          <a:noFill/>
          <a:ln cap="flat" cmpd="sng" w="9525">
            <a:solidFill>
              <a:schemeClr val="dk2"/>
            </a:solidFill>
            <a:prstDash val="solid"/>
            <a:round/>
            <a:headEnd len="lg" w="lg" type="none"/>
            <a:tailEnd len="lg" w="lg" type="triangle"/>
          </a:ln>
        </p:spPr>
      </p:cxnSp>
      <p:cxnSp>
        <p:nvCxnSpPr>
          <p:cNvPr id="326" name="Shape 326"/>
          <p:cNvCxnSpPr>
            <a:stCxn id="320" idx="2"/>
            <a:endCxn id="321" idx="3"/>
          </p:cNvCxnSpPr>
          <p:nvPr/>
        </p:nvCxnSpPr>
        <p:spPr>
          <a:xfrm flipH="1">
            <a:off x="6961725" y="2600904"/>
            <a:ext cx="679500" cy="1046700"/>
          </a:xfrm>
          <a:prstGeom prst="straightConnector1">
            <a:avLst/>
          </a:prstGeom>
          <a:noFill/>
          <a:ln cap="flat" cmpd="sng" w="9525">
            <a:solidFill>
              <a:schemeClr val="dk2"/>
            </a:solidFill>
            <a:prstDash val="solid"/>
            <a:round/>
            <a:headEnd len="lg" w="lg" type="none"/>
            <a:tailEnd len="lg" w="lg" type="triangle"/>
          </a:ln>
        </p:spPr>
      </p:cxnSp>
      <p:cxnSp>
        <p:nvCxnSpPr>
          <p:cNvPr id="327" name="Shape 327"/>
          <p:cNvCxnSpPr>
            <a:endCxn id="328" idx="3"/>
          </p:cNvCxnSpPr>
          <p:nvPr/>
        </p:nvCxnSpPr>
        <p:spPr>
          <a:xfrm rot="10800000">
            <a:off x="4050790" y="3647740"/>
            <a:ext cx="1517400" cy="0"/>
          </a:xfrm>
          <a:prstGeom prst="straightConnector1">
            <a:avLst/>
          </a:prstGeom>
          <a:noFill/>
          <a:ln cap="flat" cmpd="sng" w="9525">
            <a:solidFill>
              <a:schemeClr val="dk2"/>
            </a:solidFill>
            <a:prstDash val="solid"/>
            <a:round/>
            <a:headEnd len="lg" w="lg" type="none"/>
            <a:tailEnd len="lg" w="lg" type="triangle"/>
          </a:ln>
        </p:spPr>
      </p:cxnSp>
      <p:pic>
        <p:nvPicPr>
          <p:cNvPr descr="server_rack_icon_network_database_cluster_hosting_storage-256.png" id="323" name="Shape 323"/>
          <p:cNvPicPr preferRelativeResize="0"/>
          <p:nvPr/>
        </p:nvPicPr>
        <p:blipFill>
          <a:blip r:embed="rId7">
            <a:alphaModFix/>
          </a:blip>
          <a:stretch>
            <a:fillRect/>
          </a:stretch>
        </p:blipFill>
        <p:spPr>
          <a:xfrm>
            <a:off x="682747" y="1414675"/>
            <a:ext cx="1317274" cy="1519025"/>
          </a:xfrm>
          <a:prstGeom prst="rect">
            <a:avLst/>
          </a:prstGeom>
          <a:noFill/>
          <a:ln>
            <a:noFill/>
          </a:ln>
        </p:spPr>
      </p:pic>
      <p:sp>
        <p:nvSpPr>
          <p:cNvPr id="329" name="Shape 329"/>
          <p:cNvSpPr txBox="1"/>
          <p:nvPr/>
        </p:nvSpPr>
        <p:spPr>
          <a:xfrm>
            <a:off x="680025" y="987500"/>
            <a:ext cx="1475100" cy="351000"/>
          </a:xfrm>
          <a:prstGeom prst="rect">
            <a:avLst/>
          </a:prstGeom>
          <a:noFill/>
          <a:ln>
            <a:noFill/>
          </a:ln>
        </p:spPr>
        <p:txBody>
          <a:bodyPr anchorCtr="0" anchor="t" bIns="91425" lIns="91425" rIns="91425" tIns="91425">
            <a:noAutofit/>
          </a:bodyPr>
          <a:lstStyle/>
          <a:p>
            <a:pPr lvl="0" rtl="0">
              <a:spcBef>
                <a:spcPts val="0"/>
              </a:spcBef>
              <a:buNone/>
            </a:pPr>
            <a:r>
              <a:rPr lang="en"/>
              <a:t>500 Ad Servers</a:t>
            </a:r>
          </a:p>
        </p:txBody>
      </p:sp>
      <p:cxnSp>
        <p:nvCxnSpPr>
          <p:cNvPr id="330" name="Shape 330"/>
          <p:cNvCxnSpPr>
            <a:stCxn id="328" idx="1"/>
          </p:cNvCxnSpPr>
          <p:nvPr/>
        </p:nvCxnSpPr>
        <p:spPr>
          <a:xfrm rot="10800000">
            <a:off x="1379015" y="2933740"/>
            <a:ext cx="1903200" cy="714000"/>
          </a:xfrm>
          <a:prstGeom prst="straightConnector1">
            <a:avLst/>
          </a:prstGeom>
          <a:noFill/>
          <a:ln cap="flat" cmpd="sng" w="9525">
            <a:solidFill>
              <a:schemeClr val="dk2"/>
            </a:solidFill>
            <a:prstDash val="solid"/>
            <a:round/>
            <a:headEnd len="lg" w="lg" type="none"/>
            <a:tailEnd len="lg" w="lg" type="triangle"/>
          </a:ln>
        </p:spPr>
      </p:cxnSp>
      <p:pic>
        <p:nvPicPr>
          <p:cNvPr descr="cassandra-ring_0.png" id="331" name="Shape 331"/>
          <p:cNvPicPr preferRelativeResize="0"/>
          <p:nvPr/>
        </p:nvPicPr>
        <p:blipFill>
          <a:blip r:embed="rId8">
            <a:alphaModFix/>
          </a:blip>
          <a:stretch>
            <a:fillRect/>
          </a:stretch>
        </p:blipFill>
        <p:spPr>
          <a:xfrm>
            <a:off x="758939" y="3518246"/>
            <a:ext cx="1317275" cy="1293203"/>
          </a:xfrm>
          <a:prstGeom prst="rect">
            <a:avLst/>
          </a:prstGeom>
          <a:noFill/>
          <a:ln>
            <a:noFill/>
          </a:ln>
        </p:spPr>
      </p:pic>
      <p:cxnSp>
        <p:nvCxnSpPr>
          <p:cNvPr id="332" name="Shape 332"/>
          <p:cNvCxnSpPr>
            <a:stCxn id="323" idx="2"/>
            <a:endCxn id="331" idx="0"/>
          </p:cNvCxnSpPr>
          <p:nvPr/>
        </p:nvCxnSpPr>
        <p:spPr>
          <a:xfrm>
            <a:off x="1341384" y="2933700"/>
            <a:ext cx="76200" cy="584400"/>
          </a:xfrm>
          <a:prstGeom prst="straightConnector1">
            <a:avLst/>
          </a:prstGeom>
          <a:noFill/>
          <a:ln cap="flat" cmpd="sng" w="9525">
            <a:solidFill>
              <a:schemeClr val="dk2"/>
            </a:solidFill>
            <a:prstDash val="solid"/>
            <a:round/>
            <a:headEnd len="lg" w="lg" type="none"/>
            <a:tailEnd len="lg" w="lg" type="triangle"/>
          </a:ln>
        </p:spPr>
      </p:cxnSp>
      <p:cxnSp>
        <p:nvCxnSpPr>
          <p:cNvPr id="333" name="Shape 333"/>
          <p:cNvCxnSpPr>
            <a:stCxn id="331" idx="0"/>
            <a:endCxn id="323" idx="2"/>
          </p:cNvCxnSpPr>
          <p:nvPr/>
        </p:nvCxnSpPr>
        <p:spPr>
          <a:xfrm rot="10800000">
            <a:off x="1341376" y="2933846"/>
            <a:ext cx="76200" cy="584400"/>
          </a:xfrm>
          <a:prstGeom prst="straightConnector1">
            <a:avLst/>
          </a:prstGeom>
          <a:noFill/>
          <a:ln cap="flat" cmpd="sng" w="9525">
            <a:solidFill>
              <a:schemeClr val="dk2"/>
            </a:solidFill>
            <a:prstDash val="solid"/>
            <a:round/>
            <a:headEnd len="lg" w="lg" type="none"/>
            <a:tailEnd len="lg" w="lg" type="triangle"/>
          </a:ln>
        </p:spPr>
      </p:cxnSp>
      <p:sp>
        <p:nvSpPr>
          <p:cNvPr id="334" name="Shape 334"/>
          <p:cNvSpPr txBox="1"/>
          <p:nvPr/>
        </p:nvSpPr>
        <p:spPr>
          <a:xfrm>
            <a:off x="2377400" y="4293775"/>
            <a:ext cx="5361600" cy="584400"/>
          </a:xfrm>
          <a:prstGeom prst="rect">
            <a:avLst/>
          </a:prstGeom>
          <a:noFill/>
          <a:ln>
            <a:noFill/>
          </a:ln>
        </p:spPr>
        <p:txBody>
          <a:bodyPr anchorCtr="0" anchor="t" bIns="91425" lIns="91425" rIns="91425" tIns="91425">
            <a:noAutofit/>
          </a:bodyPr>
          <a:lstStyle/>
          <a:p>
            <a:pPr lvl="0" rtl="0">
              <a:spcBef>
                <a:spcPts val="0"/>
              </a:spcBef>
              <a:buNone/>
            </a:pPr>
            <a:r>
              <a:rPr lang="en"/>
              <a:t>Cassandra: US East - 21 Nodes, US West: 18 Nodes, EU West: 12 Nodes - r3.2xlarge</a:t>
            </a:r>
          </a:p>
        </p:txBody>
      </p:sp>
      <p:pic>
        <p:nvPicPr>
          <p:cNvPr descr="elasticache.png" id="328" name="Shape 328"/>
          <p:cNvPicPr preferRelativeResize="0"/>
          <p:nvPr/>
        </p:nvPicPr>
        <p:blipFill>
          <a:blip r:embed="rId9">
            <a:alphaModFix/>
          </a:blip>
          <a:stretch>
            <a:fillRect/>
          </a:stretch>
        </p:blipFill>
        <p:spPr>
          <a:xfrm>
            <a:off x="3282215" y="3263440"/>
            <a:ext cx="768574" cy="768599"/>
          </a:xfrm>
          <a:prstGeom prst="rect">
            <a:avLst/>
          </a:prstGeom>
          <a:noFill/>
          <a:ln>
            <a:noFill/>
          </a:ln>
        </p:spPr>
      </p:pic>
      <p:pic>
        <p:nvPicPr>
          <p:cNvPr descr="cassandra-ring_0.png" id="335" name="Shape 335"/>
          <p:cNvPicPr preferRelativeResize="0"/>
          <p:nvPr/>
        </p:nvPicPr>
        <p:blipFill>
          <a:blip r:embed="rId8">
            <a:alphaModFix/>
          </a:blip>
          <a:stretch>
            <a:fillRect/>
          </a:stretch>
        </p:blipFill>
        <p:spPr>
          <a:xfrm>
            <a:off x="4399564" y="2768808"/>
            <a:ext cx="1317275" cy="1293203"/>
          </a:xfrm>
          <a:prstGeom prst="rect">
            <a:avLst/>
          </a:prstGeom>
          <a:noFill/>
          <a:ln>
            <a:noFill/>
          </a:ln>
        </p:spPr>
      </p:pic>
      <p:cxnSp>
        <p:nvCxnSpPr>
          <p:cNvPr id="336" name="Shape 336"/>
          <p:cNvCxnSpPr>
            <a:stCxn id="335" idx="1"/>
            <a:endCxn id="323" idx="2"/>
          </p:cNvCxnSpPr>
          <p:nvPr/>
        </p:nvCxnSpPr>
        <p:spPr>
          <a:xfrm rot="10800000">
            <a:off x="1341364" y="2933610"/>
            <a:ext cx="3058200" cy="481800"/>
          </a:xfrm>
          <a:prstGeom prst="straightConnector1">
            <a:avLst/>
          </a:prstGeom>
          <a:noFill/>
          <a:ln cap="flat" cmpd="sng" w="9525">
            <a:solidFill>
              <a:schemeClr val="dk2"/>
            </a:solidFill>
            <a:prstDash val="solid"/>
            <a:round/>
            <a:headEnd len="lg" w="lg" type="none"/>
            <a:tailEnd len="lg" w="lg" type="triangle"/>
          </a:ln>
        </p:spPr>
      </p:cxnSp>
      <p:sp>
        <p:nvSpPr>
          <p:cNvPr id="337" name="Shape 337"/>
          <p:cNvSpPr txBox="1"/>
          <p:nvPr/>
        </p:nvSpPr>
        <p:spPr>
          <a:xfrm>
            <a:off x="2925612" y="2933700"/>
            <a:ext cx="1210800" cy="849600"/>
          </a:xfrm>
          <a:prstGeom prst="rect">
            <a:avLst/>
          </a:prstGeom>
          <a:noFill/>
          <a:ln>
            <a:noFill/>
          </a:ln>
        </p:spPr>
        <p:txBody>
          <a:bodyPr anchorCtr="0" anchor="t" bIns="91425" lIns="91425" rIns="91425" tIns="91425">
            <a:noAutofit/>
          </a:bodyPr>
          <a:lstStyle/>
          <a:p>
            <a:pPr lvl="0" rtl="0">
              <a:spcBef>
                <a:spcPts val="0"/>
              </a:spcBef>
              <a:buNone/>
            </a:pPr>
            <a:r>
              <a:rPr lang="en"/>
              <a:t>Load data every 8 mins async way</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21"/>
                                        </p:tgtEl>
                                      </p:cBhvr>
                                    </p:animEffect>
                                    <p:set>
                                      <p:cBhvr>
                                        <p:cTn dur="1" fill="hold">
                                          <p:stCondLst>
                                            <p:cond delay="1000"/>
                                          </p:stCondLst>
                                        </p:cTn>
                                        <p:tgtEl>
                                          <p:spTgt spid="32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7"/>
                                        </p:tgtEl>
                                      </p:cBhvr>
                                    </p:animEffect>
                                    <p:set>
                                      <p:cBhvr>
                                        <p:cTn dur="1" fill="hold">
                                          <p:stCondLst>
                                            <p:cond delay="1000"/>
                                          </p:stCondLst>
                                        </p:cTn>
                                        <p:tgtEl>
                                          <p:spTgt spid="32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30"/>
                                        </p:tgtEl>
                                      </p:cBhvr>
                                    </p:animEffect>
                                    <p:set>
                                      <p:cBhvr>
                                        <p:cTn dur="1" fill="hold">
                                          <p:stCondLst>
                                            <p:cond delay="1000"/>
                                          </p:stCondLst>
                                        </p:cTn>
                                        <p:tgtEl>
                                          <p:spTgt spid="33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8"/>
                                        </p:tgtEl>
                                      </p:cBhvr>
                                    </p:animEffect>
                                    <p:set>
                                      <p:cBhvr>
                                        <p:cTn dur="1" fill="hold">
                                          <p:stCondLst>
                                            <p:cond delay="1000"/>
                                          </p:stCondLst>
                                        </p:cTn>
                                        <p:tgtEl>
                                          <p:spTgt spid="32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326"/>
                                        </p:tgtEl>
                                      </p:cBhvr>
                                    </p:animEffect>
                                    <p:set>
                                      <p:cBhvr>
                                        <p:cTn dur="1" fill="hold">
                                          <p:stCondLst>
                                            <p:cond delay="1000"/>
                                          </p:stCondLst>
                                        </p:cTn>
                                        <p:tgtEl>
                                          <p:spTgt spid="3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800"/>
                                        <p:tgtEl>
                                          <p:spTgt spid="336"/>
                                        </p:tgtEl>
                                      </p:cBhvr>
                                    </p:animEffect>
                                  </p:childTnLst>
                                </p:cTn>
                              </p:par>
                              <p:par>
                                <p:cTn fill="hold" nodeType="withEffect" presetClass="entr" presetID="10" presetSubtype="0">
                                  <p:stCondLst>
                                    <p:cond delay="0"/>
                                  </p:stCondLst>
                                  <p:childTnLst>
                                    <p:set>
                                      <p:cBhvr>
                                        <p:cTn dur="1" fill="hold">
                                          <p:stCondLst>
                                            <p:cond delay="0"/>
                                          </p:stCondLst>
                                        </p:cTn>
                                        <p:tgtEl>
                                          <p:spTgt spid="337"/>
                                        </p:tgtEl>
                                        <p:attrNameLst>
                                          <p:attrName>style.visibility</p:attrName>
                                        </p:attrNameLst>
                                      </p:cBhvr>
                                      <p:to>
                                        <p:strVal val="visible"/>
                                      </p:to>
                                    </p:set>
                                    <p:animEffect filter="fade" transition="in">
                                      <p:cBhvr>
                                        <p:cTn dur="1000"/>
                                        <p:tgtEl>
                                          <p:spTgt spid="337"/>
                                        </p:tgtEl>
                                      </p:cBhvr>
                                    </p:animEffect>
                                  </p:childTnLst>
                                </p:cTn>
                              </p:par>
                              <p:par>
                                <p:cTn fill="hold" nodeType="with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1" name="Shape 341"/>
        <p:cNvGrpSpPr/>
        <p:nvPr/>
      </p:nvGrpSpPr>
      <p:grpSpPr>
        <a:xfrm>
          <a:off x="0" y="0"/>
          <a:ext cx="0" cy="0"/>
          <a:chOff x="0" y="0"/>
          <a:chExt cx="0" cy="0"/>
        </a:xfrm>
      </p:grpSpPr>
      <p:sp>
        <p:nvSpPr>
          <p:cNvPr id="342" name="Shape 34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Caps</a:t>
            </a:r>
          </a:p>
        </p:txBody>
      </p:sp>
      <p:pic>
        <p:nvPicPr>
          <p:cNvPr descr="funnelconcept.png" id="343" name="Shape 343"/>
          <p:cNvPicPr preferRelativeResize="0"/>
          <p:nvPr/>
        </p:nvPicPr>
        <p:blipFill>
          <a:blip r:embed="rId3">
            <a:alphaModFix/>
          </a:blip>
          <a:stretch>
            <a:fillRect/>
          </a:stretch>
        </p:blipFill>
        <p:spPr>
          <a:xfrm>
            <a:off x="1534801" y="604225"/>
            <a:ext cx="5360805" cy="4539279"/>
          </a:xfrm>
          <a:prstGeom prst="rect">
            <a:avLst/>
          </a:prstGeom>
          <a:noFill/>
          <a:ln>
            <a:noFill/>
          </a:ln>
        </p:spPr>
      </p:pic>
      <p:sp>
        <p:nvSpPr>
          <p:cNvPr id="344" name="Shape 344"/>
          <p:cNvSpPr txBox="1"/>
          <p:nvPr/>
        </p:nvSpPr>
        <p:spPr>
          <a:xfrm>
            <a:off x="6767800" y="2301025"/>
            <a:ext cx="1391100" cy="338400"/>
          </a:xfrm>
          <a:prstGeom prst="rect">
            <a:avLst/>
          </a:prstGeom>
          <a:noFill/>
          <a:ln>
            <a:noFill/>
          </a:ln>
        </p:spPr>
        <p:txBody>
          <a:bodyPr anchorCtr="0" anchor="t" bIns="91425" lIns="91425" rIns="91425" tIns="91425">
            <a:noAutofit/>
          </a:bodyPr>
          <a:lstStyle/>
          <a:p>
            <a:pPr lvl="0" rtl="0">
              <a:spcBef>
                <a:spcPts val="0"/>
              </a:spcBef>
              <a:buNone/>
            </a:pPr>
            <a:r>
              <a:rPr lang="en"/>
              <a:t>Geo Filter</a:t>
            </a:r>
          </a:p>
        </p:txBody>
      </p:sp>
      <p:sp>
        <p:nvSpPr>
          <p:cNvPr id="345" name="Shape 345"/>
          <p:cNvSpPr txBox="1"/>
          <p:nvPr/>
        </p:nvSpPr>
        <p:spPr>
          <a:xfrm>
            <a:off x="6779050" y="2708412"/>
            <a:ext cx="1368600" cy="330900"/>
          </a:xfrm>
          <a:prstGeom prst="rect">
            <a:avLst/>
          </a:prstGeom>
          <a:noFill/>
          <a:ln>
            <a:noFill/>
          </a:ln>
        </p:spPr>
        <p:txBody>
          <a:bodyPr anchorCtr="0" anchor="t" bIns="91425" lIns="91425" rIns="91425" tIns="91425">
            <a:noAutofit/>
          </a:bodyPr>
          <a:lstStyle/>
          <a:p>
            <a:pPr lvl="0" rtl="0">
              <a:spcBef>
                <a:spcPts val="0"/>
              </a:spcBef>
              <a:buNone/>
            </a:pPr>
            <a:r>
              <a:rPr lang="en"/>
              <a:t>Other Filters</a:t>
            </a:r>
          </a:p>
        </p:txBody>
      </p:sp>
      <p:sp>
        <p:nvSpPr>
          <p:cNvPr id="346" name="Shape 346"/>
          <p:cNvSpPr txBox="1"/>
          <p:nvPr/>
        </p:nvSpPr>
        <p:spPr>
          <a:xfrm>
            <a:off x="6781775" y="3503175"/>
            <a:ext cx="1971300" cy="511200"/>
          </a:xfrm>
          <a:prstGeom prst="rect">
            <a:avLst/>
          </a:prstGeom>
          <a:noFill/>
          <a:ln>
            <a:noFill/>
          </a:ln>
        </p:spPr>
        <p:txBody>
          <a:bodyPr anchorCtr="0" anchor="t" bIns="91425" lIns="91425" rIns="91425" tIns="91425">
            <a:noAutofit/>
          </a:bodyPr>
          <a:lstStyle/>
          <a:p>
            <a:pPr lvl="0">
              <a:spcBef>
                <a:spcPts val="0"/>
              </a:spcBef>
              <a:buNone/>
            </a:pPr>
            <a:r>
              <a:rPr lang="en"/>
              <a:t>Cassandra Realtime</a:t>
            </a:r>
          </a:p>
          <a:p>
            <a:pPr lvl="0" rtl="0">
              <a:spcBef>
                <a:spcPts val="0"/>
              </a:spcBef>
              <a:buNone/>
            </a:pPr>
            <a:r>
              <a:rPr lang="en"/>
              <a:t>Cap Filter</a:t>
            </a:r>
          </a:p>
        </p:txBody>
      </p:sp>
      <p:sp>
        <p:nvSpPr>
          <p:cNvPr id="347" name="Shape 347"/>
          <p:cNvSpPr txBox="1"/>
          <p:nvPr/>
        </p:nvSpPr>
        <p:spPr>
          <a:xfrm>
            <a:off x="6781775" y="3052750"/>
            <a:ext cx="1624200" cy="572700"/>
          </a:xfrm>
          <a:prstGeom prst="rect">
            <a:avLst/>
          </a:prstGeom>
          <a:noFill/>
          <a:ln>
            <a:noFill/>
          </a:ln>
        </p:spPr>
        <p:txBody>
          <a:bodyPr anchorCtr="0" anchor="t" bIns="91425" lIns="91425" rIns="91425" tIns="91425">
            <a:noAutofit/>
          </a:bodyPr>
          <a:lstStyle/>
          <a:p>
            <a:pPr lvl="0" rtl="0">
              <a:spcBef>
                <a:spcPts val="0"/>
              </a:spcBef>
              <a:buNone/>
            </a:pPr>
            <a:r>
              <a:rPr lang="en"/>
              <a:t>Cassandra Batch Data Filter</a:t>
            </a:r>
          </a:p>
        </p:txBody>
      </p:sp>
      <p:sp>
        <p:nvSpPr>
          <p:cNvPr id="348" name="Shape 348"/>
          <p:cNvSpPr txBox="1"/>
          <p:nvPr/>
        </p:nvSpPr>
        <p:spPr>
          <a:xfrm>
            <a:off x="4466725" y="4233600"/>
            <a:ext cx="1624200" cy="3384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349" name="Shape 349"/>
          <p:cNvSpPr txBox="1"/>
          <p:nvPr/>
        </p:nvSpPr>
        <p:spPr>
          <a:xfrm>
            <a:off x="4301275" y="4338900"/>
            <a:ext cx="2699700" cy="338400"/>
          </a:xfrm>
          <a:prstGeom prst="rect">
            <a:avLst/>
          </a:prstGeom>
          <a:noFill/>
          <a:ln>
            <a:noFill/>
          </a:ln>
        </p:spPr>
        <p:txBody>
          <a:bodyPr anchorCtr="0" anchor="t" bIns="91425" lIns="91425" rIns="91425" tIns="91425">
            <a:noAutofit/>
          </a:bodyPr>
          <a:lstStyle/>
          <a:p>
            <a:pPr lvl="0" rtl="0">
              <a:spcBef>
                <a:spcPts val="0"/>
              </a:spcBef>
              <a:buNone/>
            </a:pPr>
            <a:r>
              <a:rPr lang="en"/>
              <a:t>Sort by revenue and pick one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3" name="Shape 353"/>
        <p:cNvGrpSpPr/>
        <p:nvPr/>
      </p:nvGrpSpPr>
      <p:grpSpPr>
        <a:xfrm>
          <a:off x="0" y="0"/>
          <a:ext cx="0" cy="0"/>
          <a:chOff x="0" y="0"/>
          <a:chExt cx="0" cy="0"/>
        </a:xfrm>
      </p:grpSpPr>
      <p:pic>
        <p:nvPicPr>
          <p:cNvPr descr="people-dancing.jpg" id="354" name="Shape 354"/>
          <p:cNvPicPr preferRelativeResize="0"/>
          <p:nvPr/>
        </p:nvPicPr>
        <p:blipFill>
          <a:blip r:embed="rId3">
            <a:alphaModFix/>
          </a:blip>
          <a:stretch>
            <a:fillRect/>
          </a:stretch>
        </p:blipFill>
        <p:spPr>
          <a:xfrm>
            <a:off x="715580" y="0"/>
            <a:ext cx="7712840"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8" name="Shape 358"/>
        <p:cNvGrpSpPr/>
        <p:nvPr/>
      </p:nvGrpSpPr>
      <p:grpSpPr>
        <a:xfrm>
          <a:off x="0" y="0"/>
          <a:ext cx="0" cy="0"/>
          <a:chOff x="0" y="0"/>
          <a:chExt cx="0" cy="0"/>
        </a:xfrm>
      </p:grpSpPr>
      <p:pic>
        <p:nvPicPr>
          <p:cNvPr descr="data_by_ad_buy_id.png" id="359" name="Shape 359"/>
          <p:cNvPicPr preferRelativeResize="0"/>
          <p:nvPr/>
        </p:nvPicPr>
        <p:blipFill>
          <a:blip r:embed="rId3">
            <a:alphaModFix/>
          </a:blip>
          <a:stretch>
            <a:fillRect/>
          </a:stretch>
        </p:blipFill>
        <p:spPr>
          <a:xfrm>
            <a:off x="833437" y="385762"/>
            <a:ext cx="7477125" cy="4371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3" name="Shape 363"/>
        <p:cNvGrpSpPr/>
        <p:nvPr/>
      </p:nvGrpSpPr>
      <p:grpSpPr>
        <a:xfrm>
          <a:off x="0" y="0"/>
          <a:ext cx="0" cy="0"/>
          <a:chOff x="0" y="0"/>
          <a:chExt cx="0" cy="0"/>
        </a:xfrm>
      </p:grpSpPr>
      <p:sp>
        <p:nvSpPr>
          <p:cNvPr id="364" name="Shape 364"/>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Scale</a:t>
            </a:r>
          </a:p>
        </p:txBody>
      </p:sp>
      <p:sp>
        <p:nvSpPr>
          <p:cNvPr id="365" name="Shape 365"/>
          <p:cNvSpPr txBox="1"/>
          <p:nvPr>
            <p:ph idx="1" type="body"/>
          </p:nvPr>
        </p:nvSpPr>
        <p:spPr>
          <a:xfrm>
            <a:off x="311700" y="1152475"/>
            <a:ext cx="7972800" cy="3416400"/>
          </a:xfrm>
          <a:prstGeom prst="rect">
            <a:avLst/>
          </a:prstGeom>
        </p:spPr>
        <p:txBody>
          <a:bodyPr anchorCtr="0" anchor="t" bIns="91425" lIns="91425" rIns="91425" tIns="91425">
            <a:noAutofit/>
          </a:bodyPr>
          <a:lstStyle/>
          <a:p>
            <a:pPr lvl="0">
              <a:spcBef>
                <a:spcPts val="0"/>
              </a:spcBef>
              <a:buNone/>
            </a:pPr>
            <a:r>
              <a:rPr lang="en" sz="2400"/>
              <a:t>21 + 18 + 12 + 9 = 60 r3.2xlarge instances (Metadata)</a:t>
            </a:r>
          </a:p>
          <a:p>
            <a:pPr lvl="0">
              <a:spcBef>
                <a:spcPts val="0"/>
              </a:spcBef>
              <a:buNone/>
            </a:pPr>
            <a:r>
              <a:rPr lang="en" sz="2400"/>
              <a:t>9 + 6 + 3 = 18 r3.2xlarge instances (Tally)</a:t>
            </a:r>
          </a:p>
          <a:p>
            <a:pPr lvl="0">
              <a:spcBef>
                <a:spcPts val="0"/>
              </a:spcBef>
              <a:buNone/>
            </a:pPr>
            <a:r>
              <a:rPr lang="en" sz="2400"/>
              <a:t>400,000 records loaded every 8 mins by each Ad Server</a:t>
            </a:r>
          </a:p>
          <a:p>
            <a:pPr lvl="0">
              <a:spcBef>
                <a:spcPts val="0"/>
              </a:spcBef>
              <a:buNone/>
            </a:pPr>
            <a:r>
              <a:rPr lang="en" sz="2400"/>
              <a:t>20,000 read requests per second</a:t>
            </a:r>
          </a:p>
          <a:p>
            <a:pPr lvl="0">
              <a:spcBef>
                <a:spcPts val="0"/>
              </a:spcBef>
              <a:buNone/>
            </a:pPr>
            <a:r>
              <a:rPr lang="en" sz="2400"/>
              <a:t>10,000 write requests per second</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2" name="Shape 172"/>
        <p:cNvGrpSpPr/>
        <p:nvPr/>
      </p:nvGrpSpPr>
      <p:grpSpPr>
        <a:xfrm>
          <a:off x="0" y="0"/>
          <a:ext cx="0" cy="0"/>
          <a:chOff x="0" y="0"/>
          <a:chExt cx="0" cy="0"/>
        </a:xfrm>
      </p:grpSpPr>
      <p:pic>
        <p:nvPicPr>
          <p:cNvPr descr="LowerMyBIlls.png" id="173" name="Shape 173"/>
          <p:cNvPicPr preferRelativeResize="0"/>
          <p:nvPr/>
        </p:nvPicPr>
        <p:blipFill>
          <a:blip r:embed="rId3">
            <a:alphaModFix/>
          </a:blip>
          <a:stretch>
            <a:fillRect/>
          </a:stretch>
        </p:blipFill>
        <p:spPr>
          <a:xfrm>
            <a:off x="4609687" y="2126373"/>
            <a:ext cx="4292500" cy="1448546"/>
          </a:xfrm>
          <a:prstGeom prst="rect">
            <a:avLst/>
          </a:prstGeom>
          <a:noFill/>
          <a:ln>
            <a:noFill/>
          </a:ln>
        </p:spPr>
      </p:pic>
      <p:sp>
        <p:nvSpPr>
          <p:cNvPr id="174" name="Shape 17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en"/>
              <a:t>About me</a:t>
            </a:r>
          </a:p>
        </p:txBody>
      </p:sp>
      <p:pic>
        <p:nvPicPr>
          <p:cNvPr descr="NASA_logo1-300x258.png" id="175" name="Shape 175"/>
          <p:cNvPicPr preferRelativeResize="0"/>
          <p:nvPr/>
        </p:nvPicPr>
        <p:blipFill>
          <a:blip r:embed="rId4">
            <a:alphaModFix/>
          </a:blip>
          <a:stretch>
            <a:fillRect/>
          </a:stretch>
        </p:blipFill>
        <p:spPr>
          <a:xfrm>
            <a:off x="6095350" y="274750"/>
            <a:ext cx="2139399" cy="1839874"/>
          </a:xfrm>
          <a:prstGeom prst="rect">
            <a:avLst/>
          </a:prstGeom>
          <a:noFill/>
          <a:ln>
            <a:noFill/>
          </a:ln>
        </p:spPr>
      </p:pic>
      <p:pic>
        <p:nvPicPr>
          <p:cNvPr descr="gumgum_final.png" id="176" name="Shape 176"/>
          <p:cNvPicPr preferRelativeResize="0"/>
          <p:nvPr/>
        </p:nvPicPr>
        <p:blipFill>
          <a:blip r:embed="rId5">
            <a:alphaModFix/>
          </a:blip>
          <a:stretch>
            <a:fillRect/>
          </a:stretch>
        </p:blipFill>
        <p:spPr>
          <a:xfrm>
            <a:off x="4766625" y="3586675"/>
            <a:ext cx="4390850" cy="1351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9" name="Shape 369"/>
        <p:cNvGrpSpPr/>
        <p:nvPr/>
      </p:nvGrpSpPr>
      <p:grpSpPr>
        <a:xfrm>
          <a:off x="0" y="0"/>
          <a:ext cx="0" cy="0"/>
          <a:chOff x="0" y="0"/>
          <a:chExt cx="0" cy="0"/>
        </a:xfrm>
      </p:grpSpPr>
      <p:pic>
        <p:nvPicPr>
          <p:cNvPr descr="server_rack_icon_network_database_cluster_hosting_storage-256.png" id="370" name="Shape 370"/>
          <p:cNvPicPr preferRelativeResize="0"/>
          <p:nvPr/>
        </p:nvPicPr>
        <p:blipFill>
          <a:blip r:embed="rId3">
            <a:alphaModFix/>
          </a:blip>
          <a:stretch>
            <a:fillRect/>
          </a:stretch>
        </p:blipFill>
        <p:spPr>
          <a:xfrm>
            <a:off x="487099" y="2300950"/>
            <a:ext cx="1073925" cy="1238400"/>
          </a:xfrm>
          <a:prstGeom prst="rect">
            <a:avLst/>
          </a:prstGeom>
          <a:noFill/>
          <a:ln>
            <a:noFill/>
          </a:ln>
        </p:spPr>
      </p:pic>
      <p:pic>
        <p:nvPicPr>
          <p:cNvPr descr="Amazon-S3-logo.png" id="371" name="Shape 371"/>
          <p:cNvPicPr preferRelativeResize="0"/>
          <p:nvPr/>
        </p:nvPicPr>
        <p:blipFill>
          <a:blip r:embed="rId4">
            <a:alphaModFix/>
          </a:blip>
          <a:stretch>
            <a:fillRect/>
          </a:stretch>
        </p:blipFill>
        <p:spPr>
          <a:xfrm>
            <a:off x="3576675" y="1526287"/>
            <a:ext cx="797925" cy="797925"/>
          </a:xfrm>
          <a:prstGeom prst="rect">
            <a:avLst/>
          </a:prstGeom>
          <a:noFill/>
          <a:ln>
            <a:noFill/>
          </a:ln>
        </p:spPr>
      </p:pic>
      <p:pic>
        <p:nvPicPr>
          <p:cNvPr descr="fluentd.png" id="372" name="Shape 372"/>
          <p:cNvPicPr preferRelativeResize="0"/>
          <p:nvPr/>
        </p:nvPicPr>
        <p:blipFill>
          <a:blip r:embed="rId5">
            <a:alphaModFix/>
          </a:blip>
          <a:stretch>
            <a:fillRect/>
          </a:stretch>
        </p:blipFill>
        <p:spPr>
          <a:xfrm>
            <a:off x="2389850" y="1553612"/>
            <a:ext cx="743275" cy="743275"/>
          </a:xfrm>
          <a:prstGeom prst="rect">
            <a:avLst/>
          </a:prstGeom>
          <a:noFill/>
          <a:ln>
            <a:noFill/>
          </a:ln>
        </p:spPr>
      </p:pic>
      <p:pic>
        <p:nvPicPr>
          <p:cNvPr descr="Spark-logo-192x100px.png" id="373" name="Shape 373"/>
          <p:cNvPicPr preferRelativeResize="0"/>
          <p:nvPr/>
        </p:nvPicPr>
        <p:blipFill>
          <a:blip r:embed="rId6">
            <a:alphaModFix/>
          </a:blip>
          <a:stretch>
            <a:fillRect/>
          </a:stretch>
        </p:blipFill>
        <p:spPr>
          <a:xfrm>
            <a:off x="4818178" y="1526300"/>
            <a:ext cx="1427096" cy="743275"/>
          </a:xfrm>
          <a:prstGeom prst="rect">
            <a:avLst/>
          </a:prstGeom>
          <a:noFill/>
          <a:ln>
            <a:noFill/>
          </a:ln>
        </p:spPr>
      </p:pic>
      <p:pic>
        <p:nvPicPr>
          <p:cNvPr descr="Amazon-Redshift.png" id="374" name="Shape 374"/>
          <p:cNvPicPr preferRelativeResize="0"/>
          <p:nvPr/>
        </p:nvPicPr>
        <p:blipFill>
          <a:blip r:embed="rId7">
            <a:alphaModFix/>
          </a:blip>
          <a:stretch>
            <a:fillRect/>
          </a:stretch>
        </p:blipFill>
        <p:spPr>
          <a:xfrm>
            <a:off x="6816950" y="1450100"/>
            <a:ext cx="975150" cy="975150"/>
          </a:xfrm>
          <a:prstGeom prst="rect">
            <a:avLst/>
          </a:prstGeom>
          <a:noFill/>
          <a:ln>
            <a:noFill/>
          </a:ln>
        </p:spPr>
      </p:pic>
      <p:pic>
        <p:nvPicPr>
          <p:cNvPr descr="cassandra-ring_0.png" id="375" name="Shape 375"/>
          <p:cNvPicPr preferRelativeResize="0"/>
          <p:nvPr/>
        </p:nvPicPr>
        <p:blipFill>
          <a:blip r:embed="rId8">
            <a:alphaModFix/>
          </a:blip>
          <a:stretch>
            <a:fillRect/>
          </a:stretch>
        </p:blipFill>
        <p:spPr>
          <a:xfrm>
            <a:off x="2438314" y="3413321"/>
            <a:ext cx="1317275" cy="1293203"/>
          </a:xfrm>
          <a:prstGeom prst="rect">
            <a:avLst/>
          </a:prstGeom>
          <a:noFill/>
          <a:ln>
            <a:noFill/>
          </a:ln>
        </p:spPr>
      </p:pic>
      <p:cxnSp>
        <p:nvCxnSpPr>
          <p:cNvPr id="376" name="Shape 376"/>
          <p:cNvCxnSpPr>
            <a:endCxn id="372" idx="1"/>
          </p:cNvCxnSpPr>
          <p:nvPr/>
        </p:nvCxnSpPr>
        <p:spPr>
          <a:xfrm flipH="1" rot="10800000">
            <a:off x="1560950" y="1925250"/>
            <a:ext cx="828900" cy="994800"/>
          </a:xfrm>
          <a:prstGeom prst="straightConnector1">
            <a:avLst/>
          </a:prstGeom>
          <a:noFill/>
          <a:ln cap="flat" cmpd="sng" w="9525">
            <a:solidFill>
              <a:schemeClr val="dk2"/>
            </a:solidFill>
            <a:prstDash val="solid"/>
            <a:round/>
            <a:headEnd len="lg" w="lg" type="none"/>
            <a:tailEnd len="lg" w="lg" type="triangle"/>
          </a:ln>
        </p:spPr>
      </p:cxnSp>
      <p:cxnSp>
        <p:nvCxnSpPr>
          <p:cNvPr id="377" name="Shape 377"/>
          <p:cNvCxnSpPr>
            <a:stCxn id="372" idx="3"/>
            <a:endCxn id="371" idx="1"/>
          </p:cNvCxnSpPr>
          <p:nvPr/>
        </p:nvCxnSpPr>
        <p:spPr>
          <a:xfrm>
            <a:off x="3133125" y="1925250"/>
            <a:ext cx="443700" cy="0"/>
          </a:xfrm>
          <a:prstGeom prst="straightConnector1">
            <a:avLst/>
          </a:prstGeom>
          <a:noFill/>
          <a:ln cap="flat" cmpd="sng" w="9525">
            <a:solidFill>
              <a:schemeClr val="dk2"/>
            </a:solidFill>
            <a:prstDash val="solid"/>
            <a:round/>
            <a:headEnd len="lg" w="lg" type="none"/>
            <a:tailEnd len="lg" w="lg" type="triangle"/>
          </a:ln>
        </p:spPr>
      </p:cxnSp>
      <p:cxnSp>
        <p:nvCxnSpPr>
          <p:cNvPr id="378" name="Shape 378"/>
          <p:cNvCxnSpPr>
            <a:stCxn id="371" idx="3"/>
            <a:endCxn id="373" idx="1"/>
          </p:cNvCxnSpPr>
          <p:nvPr/>
        </p:nvCxnSpPr>
        <p:spPr>
          <a:xfrm flipH="1" rot="10800000">
            <a:off x="4374600" y="1897950"/>
            <a:ext cx="443700" cy="27300"/>
          </a:xfrm>
          <a:prstGeom prst="straightConnector1">
            <a:avLst/>
          </a:prstGeom>
          <a:noFill/>
          <a:ln cap="flat" cmpd="sng" w="9525">
            <a:solidFill>
              <a:schemeClr val="dk2"/>
            </a:solidFill>
            <a:prstDash val="solid"/>
            <a:round/>
            <a:headEnd len="lg" w="lg" type="none"/>
            <a:tailEnd len="lg" w="lg" type="triangle"/>
          </a:ln>
        </p:spPr>
      </p:cxnSp>
      <p:cxnSp>
        <p:nvCxnSpPr>
          <p:cNvPr id="379" name="Shape 379"/>
          <p:cNvCxnSpPr>
            <a:stCxn id="373" idx="3"/>
            <a:endCxn id="374" idx="1"/>
          </p:cNvCxnSpPr>
          <p:nvPr/>
        </p:nvCxnSpPr>
        <p:spPr>
          <a:xfrm>
            <a:off x="6245274" y="1897937"/>
            <a:ext cx="571799" cy="39600"/>
          </a:xfrm>
          <a:prstGeom prst="straightConnector1">
            <a:avLst/>
          </a:prstGeom>
          <a:noFill/>
          <a:ln cap="flat" cmpd="sng" w="9525">
            <a:solidFill>
              <a:schemeClr val="dk2"/>
            </a:solidFill>
            <a:prstDash val="solid"/>
            <a:round/>
            <a:headEnd len="lg" w="lg" type="none"/>
            <a:tailEnd len="lg" w="lg" type="triangle"/>
          </a:ln>
        </p:spPr>
      </p:cxnSp>
      <p:cxnSp>
        <p:nvCxnSpPr>
          <p:cNvPr id="380" name="Shape 380"/>
          <p:cNvCxnSpPr>
            <a:endCxn id="370" idx="3"/>
          </p:cNvCxnSpPr>
          <p:nvPr/>
        </p:nvCxnSpPr>
        <p:spPr>
          <a:xfrm rot="10800000">
            <a:off x="1561024" y="2920150"/>
            <a:ext cx="877200" cy="1139700"/>
          </a:xfrm>
          <a:prstGeom prst="straightConnector1">
            <a:avLst/>
          </a:prstGeom>
          <a:noFill/>
          <a:ln cap="flat" cmpd="sng" w="9525">
            <a:solidFill>
              <a:schemeClr val="dk2"/>
            </a:solidFill>
            <a:prstDash val="solid"/>
            <a:round/>
            <a:headEnd len="lg" w="lg" type="none"/>
            <a:tailEnd len="lg" w="lg" type="triangle"/>
          </a:ln>
        </p:spPr>
      </p:cxnSp>
      <p:cxnSp>
        <p:nvCxnSpPr>
          <p:cNvPr id="381" name="Shape 381"/>
          <p:cNvCxnSpPr>
            <a:stCxn id="370" idx="3"/>
            <a:endCxn id="375" idx="1"/>
          </p:cNvCxnSpPr>
          <p:nvPr/>
        </p:nvCxnSpPr>
        <p:spPr>
          <a:xfrm>
            <a:off x="1561024" y="2920150"/>
            <a:ext cx="877200" cy="1139700"/>
          </a:xfrm>
          <a:prstGeom prst="straightConnector1">
            <a:avLst/>
          </a:prstGeom>
          <a:noFill/>
          <a:ln cap="flat" cmpd="sng" w="9525">
            <a:solidFill>
              <a:schemeClr val="dk2"/>
            </a:solidFill>
            <a:prstDash val="solid"/>
            <a:round/>
            <a:headEnd len="lg" w="lg" type="none"/>
            <a:tailEnd len="lg" w="lg" type="triangle"/>
          </a:ln>
        </p:spPr>
      </p:cxnSp>
      <p:sp>
        <p:nvSpPr>
          <p:cNvPr id="382" name="Shape 382"/>
          <p:cNvSpPr txBox="1"/>
          <p:nvPr/>
        </p:nvSpPr>
        <p:spPr>
          <a:xfrm>
            <a:off x="3351700" y="1145350"/>
            <a:ext cx="1398300" cy="351300"/>
          </a:xfrm>
          <a:prstGeom prst="rect">
            <a:avLst/>
          </a:prstGeom>
          <a:noFill/>
          <a:ln>
            <a:noFill/>
          </a:ln>
        </p:spPr>
        <p:txBody>
          <a:bodyPr anchorCtr="0" anchor="t" bIns="91425" lIns="91425" rIns="91425" tIns="91425">
            <a:noAutofit/>
          </a:bodyPr>
          <a:lstStyle/>
          <a:p>
            <a:pPr lvl="0" rtl="0">
              <a:spcBef>
                <a:spcPts val="0"/>
              </a:spcBef>
              <a:buNone/>
            </a:pPr>
            <a:r>
              <a:rPr lang="en"/>
              <a:t>Batch Layer</a:t>
            </a:r>
          </a:p>
        </p:txBody>
      </p:sp>
      <p:sp>
        <p:nvSpPr>
          <p:cNvPr id="383" name="Shape 383"/>
          <p:cNvSpPr txBox="1"/>
          <p:nvPr/>
        </p:nvSpPr>
        <p:spPr>
          <a:xfrm>
            <a:off x="1134575" y="4425475"/>
            <a:ext cx="1349100" cy="351300"/>
          </a:xfrm>
          <a:prstGeom prst="rect">
            <a:avLst/>
          </a:prstGeom>
          <a:noFill/>
          <a:ln>
            <a:noFill/>
          </a:ln>
        </p:spPr>
        <p:txBody>
          <a:bodyPr anchorCtr="0" anchor="t" bIns="91425" lIns="91425" rIns="91425" tIns="91425">
            <a:noAutofit/>
          </a:bodyPr>
          <a:lstStyle/>
          <a:p>
            <a:pPr lvl="0" rtl="0">
              <a:spcBef>
                <a:spcPts val="0"/>
              </a:spcBef>
              <a:buNone/>
            </a:pPr>
            <a:r>
              <a:rPr lang="en"/>
              <a:t>Realtime View</a:t>
            </a:r>
          </a:p>
        </p:txBody>
      </p:sp>
      <p:sp>
        <p:nvSpPr>
          <p:cNvPr id="384" name="Shape 384"/>
          <p:cNvSpPr txBox="1"/>
          <p:nvPr/>
        </p:nvSpPr>
        <p:spPr>
          <a:xfrm>
            <a:off x="7040700" y="1124250"/>
            <a:ext cx="1231800" cy="351300"/>
          </a:xfrm>
          <a:prstGeom prst="rect">
            <a:avLst/>
          </a:prstGeom>
          <a:noFill/>
          <a:ln>
            <a:noFill/>
          </a:ln>
        </p:spPr>
        <p:txBody>
          <a:bodyPr anchorCtr="0" anchor="t" bIns="91425" lIns="91425" rIns="91425" tIns="91425">
            <a:noAutofit/>
          </a:bodyPr>
          <a:lstStyle/>
          <a:p>
            <a:pPr lvl="0" rtl="0">
              <a:spcBef>
                <a:spcPts val="0"/>
              </a:spcBef>
              <a:buNone/>
            </a:pPr>
            <a:r>
              <a:rPr lang="en"/>
              <a:t>Batch Views</a:t>
            </a:r>
          </a:p>
        </p:txBody>
      </p:sp>
      <p:sp>
        <p:nvSpPr>
          <p:cNvPr id="385" name="Shape 38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Lambda Architecture</a:t>
            </a:r>
          </a:p>
        </p:txBody>
      </p:sp>
      <p:pic>
        <p:nvPicPr>
          <p:cNvPr descr="groovy-logo.png" id="386" name="Shape 386"/>
          <p:cNvPicPr preferRelativeResize="0"/>
          <p:nvPr/>
        </p:nvPicPr>
        <p:blipFill>
          <a:blip r:embed="rId9">
            <a:alphaModFix/>
          </a:blip>
          <a:stretch>
            <a:fillRect/>
          </a:stretch>
        </p:blipFill>
        <p:spPr>
          <a:xfrm>
            <a:off x="4641475" y="3680474"/>
            <a:ext cx="1431300" cy="706200"/>
          </a:xfrm>
          <a:prstGeom prst="rect">
            <a:avLst/>
          </a:prstGeom>
          <a:noFill/>
          <a:ln>
            <a:noFill/>
          </a:ln>
        </p:spPr>
      </p:pic>
      <p:cxnSp>
        <p:nvCxnSpPr>
          <p:cNvPr id="387" name="Shape 387"/>
          <p:cNvCxnSpPr>
            <a:endCxn id="386" idx="3"/>
          </p:cNvCxnSpPr>
          <p:nvPr/>
        </p:nvCxnSpPr>
        <p:spPr>
          <a:xfrm flipH="1">
            <a:off x="6072775" y="2425275"/>
            <a:ext cx="1231800" cy="1608300"/>
          </a:xfrm>
          <a:prstGeom prst="straightConnector1">
            <a:avLst/>
          </a:prstGeom>
          <a:noFill/>
          <a:ln cap="flat" cmpd="sng" w="9525">
            <a:solidFill>
              <a:schemeClr val="dk2"/>
            </a:solidFill>
            <a:prstDash val="solid"/>
            <a:round/>
            <a:headEnd len="lg" w="lg" type="none"/>
            <a:tailEnd len="lg" w="lg" type="triangle"/>
          </a:ln>
        </p:spPr>
      </p:cxnSp>
      <p:cxnSp>
        <p:nvCxnSpPr>
          <p:cNvPr id="388" name="Shape 388"/>
          <p:cNvCxnSpPr/>
          <p:nvPr/>
        </p:nvCxnSpPr>
        <p:spPr>
          <a:xfrm flipH="1">
            <a:off x="3755589" y="4033522"/>
            <a:ext cx="885900" cy="26400"/>
          </a:xfrm>
          <a:prstGeom prst="straightConnector1">
            <a:avLst/>
          </a:prstGeom>
          <a:noFill/>
          <a:ln cap="flat" cmpd="sng" w="9525">
            <a:solidFill>
              <a:schemeClr val="dk2"/>
            </a:solidFill>
            <a:prstDash val="solid"/>
            <a:round/>
            <a:headEnd len="lg" w="lg" type="none"/>
            <a:tailEnd len="lg" w="lg" type="triangle"/>
          </a:ln>
        </p:spPr>
      </p:cxnSp>
      <p:sp>
        <p:nvSpPr>
          <p:cNvPr id="389" name="Shape 389"/>
          <p:cNvSpPr txBox="1"/>
          <p:nvPr/>
        </p:nvSpPr>
        <p:spPr>
          <a:xfrm>
            <a:off x="653350" y="3463150"/>
            <a:ext cx="975300" cy="572700"/>
          </a:xfrm>
          <a:prstGeom prst="rect">
            <a:avLst/>
          </a:prstGeom>
          <a:noFill/>
          <a:ln>
            <a:noFill/>
          </a:ln>
        </p:spPr>
        <p:txBody>
          <a:bodyPr anchorCtr="0" anchor="t" bIns="91425" lIns="91425" rIns="91425" tIns="91425">
            <a:noAutofit/>
          </a:bodyPr>
          <a:lstStyle/>
          <a:p>
            <a:pPr lvl="0">
              <a:spcBef>
                <a:spcPts val="0"/>
              </a:spcBef>
              <a:buNone/>
            </a:pPr>
            <a:r>
              <a:rPr lang="en"/>
              <a:t>Speed Layer</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6"/>
                                        </p:tgtEl>
                                        <p:attrNameLst>
                                          <p:attrName>style.visibility</p:attrName>
                                        </p:attrNameLst>
                                      </p:cBhvr>
                                      <p:to>
                                        <p:strVal val="visible"/>
                                      </p:to>
                                    </p:set>
                                    <p:animEffect filter="fade" transition="in">
                                      <p:cBhvr>
                                        <p:cTn dur="1000"/>
                                        <p:tgtEl>
                                          <p:spTgt spid="386"/>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par>
                                <p:cTn fill="hold" nodeType="with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3" name="Shape 393"/>
        <p:cNvGrpSpPr/>
        <p:nvPr/>
      </p:nvGrpSpPr>
      <p:grpSpPr>
        <a:xfrm>
          <a:off x="0" y="0"/>
          <a:ext cx="0" cy="0"/>
          <a:chOff x="0" y="0"/>
          <a:chExt cx="0" cy="0"/>
        </a:xfrm>
      </p:grpSpPr>
      <p:pic>
        <p:nvPicPr>
          <p:cNvPr descr="Careers.png" id="394" name="Shape 394"/>
          <p:cNvPicPr preferRelativeResize="0"/>
          <p:nvPr/>
        </p:nvPicPr>
        <p:blipFill>
          <a:blip r:embed="rId3">
            <a:alphaModFix/>
          </a:blip>
          <a:stretch>
            <a:fillRect/>
          </a:stretch>
        </p:blipFill>
        <p:spPr>
          <a:xfrm>
            <a:off x="0" y="0"/>
            <a:ext cx="9143999" cy="5143500"/>
          </a:xfrm>
          <a:prstGeom prst="rect">
            <a:avLst/>
          </a:prstGeom>
          <a:noFill/>
          <a:ln>
            <a:noFill/>
          </a:ln>
        </p:spPr>
      </p:pic>
      <p:sp>
        <p:nvSpPr>
          <p:cNvPr id="395" name="Shape 395"/>
          <p:cNvSpPr txBox="1"/>
          <p:nvPr/>
        </p:nvSpPr>
        <p:spPr>
          <a:xfrm>
            <a:off x="526950" y="2410200"/>
            <a:ext cx="2459400" cy="407400"/>
          </a:xfrm>
          <a:prstGeom prst="rect">
            <a:avLst/>
          </a:prstGeom>
          <a:noFill/>
          <a:ln>
            <a:noFill/>
          </a:ln>
        </p:spPr>
        <p:txBody>
          <a:bodyPr anchorCtr="0" anchor="t" bIns="91425" lIns="91425" rIns="91425" tIns="91425">
            <a:noAutofit/>
          </a:bodyPr>
          <a:lstStyle/>
          <a:p>
            <a:pPr lvl="0">
              <a:spcBef>
                <a:spcPts val="0"/>
              </a:spcBef>
              <a:buNone/>
            </a:pPr>
            <a:r>
              <a:rPr lang="en"/>
              <a:t>gumgum.com/careers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ph idx="1" type="body"/>
          </p:nvPr>
        </p:nvSpPr>
        <p:spPr>
          <a:xfrm>
            <a:off x="457200" y="1303375"/>
            <a:ext cx="8229600" cy="3725700"/>
          </a:xfrm>
          <a:prstGeom prst="rect">
            <a:avLst/>
          </a:prstGeom>
        </p:spPr>
        <p:txBody>
          <a:bodyPr anchorCtr="0" anchor="t" bIns="91425" lIns="91425" rIns="91425" tIns="91425">
            <a:noAutofit/>
          </a:bodyPr>
          <a:lstStyle/>
          <a:p>
            <a:pPr indent="-381000" lvl="0" marL="457200" rtl="0">
              <a:lnSpc>
                <a:spcPct val="130000"/>
              </a:lnSpc>
              <a:spcBef>
                <a:spcPts val="0"/>
              </a:spcBef>
              <a:buClr>
                <a:schemeClr val="dk1"/>
              </a:buClr>
              <a:buSzPct val="100000"/>
            </a:pPr>
            <a:r>
              <a:rPr lang="en" sz="2400"/>
              <a:t>Invented In Image advertising in 2008</a:t>
            </a:r>
          </a:p>
          <a:p>
            <a:pPr lvl="0" rtl="0">
              <a:lnSpc>
                <a:spcPct val="130000"/>
              </a:lnSpc>
              <a:spcBef>
                <a:spcPts val="0"/>
              </a:spcBef>
              <a:buClr>
                <a:schemeClr val="dk1"/>
              </a:buClr>
              <a:buSzPct val="45833"/>
              <a:buFont typeface="Arial"/>
              <a:buNone/>
            </a:pPr>
            <a:r>
              <a:rPr lang="en" sz="2400"/>
              <a:t>	</a:t>
            </a:r>
            <a:r>
              <a:rPr lang="en" sz="2400" u="sng">
                <a:solidFill>
                  <a:srgbClr val="0000FF"/>
                </a:solidFill>
                <a:hlinkClick r:id="rId3"/>
              </a:rPr>
              <a:t>http://gumgum.com/gallery</a:t>
            </a:r>
          </a:p>
          <a:p>
            <a:pPr indent="-381000" lvl="0" marL="457200" rtl="0">
              <a:lnSpc>
                <a:spcPct val="130000"/>
              </a:lnSpc>
              <a:spcBef>
                <a:spcPts val="0"/>
              </a:spcBef>
              <a:buSzPct val="100000"/>
            </a:pPr>
            <a:r>
              <a:rPr lang="en" sz="2400"/>
              <a:t>Computer Vision</a:t>
            </a:r>
          </a:p>
          <a:p>
            <a:pPr indent="-381000" lvl="0" marL="457200" rtl="0">
              <a:lnSpc>
                <a:spcPct val="130000"/>
              </a:lnSpc>
              <a:spcBef>
                <a:spcPts val="0"/>
              </a:spcBef>
              <a:buSzPct val="100000"/>
            </a:pPr>
            <a:r>
              <a:rPr lang="en" sz="2400"/>
              <a:t>Processing 2.6B image impressions / month</a:t>
            </a:r>
          </a:p>
          <a:p>
            <a:pPr indent="-381000" lvl="0" marL="457200" rtl="0">
              <a:lnSpc>
                <a:spcPct val="130000"/>
              </a:lnSpc>
              <a:spcBef>
                <a:spcPts val="0"/>
              </a:spcBef>
              <a:buClr>
                <a:schemeClr val="dk1"/>
              </a:buClr>
              <a:buSzPct val="100000"/>
            </a:pPr>
            <a:r>
              <a:rPr lang="en" sz="2400"/>
              <a:t>10B events / day</a:t>
            </a:r>
          </a:p>
          <a:p>
            <a:pPr indent="-381000" lvl="0" marL="457200" rtl="0">
              <a:lnSpc>
                <a:spcPct val="130000"/>
              </a:lnSpc>
              <a:spcBef>
                <a:spcPts val="0"/>
              </a:spcBef>
              <a:buClr>
                <a:schemeClr val="dk1"/>
              </a:buClr>
              <a:buSzPct val="100000"/>
            </a:pPr>
            <a:r>
              <a:rPr lang="en" sz="2400"/>
              <a:t>2000 premium publishers</a:t>
            </a:r>
          </a:p>
          <a:p>
            <a:pPr indent="-381000" lvl="0" marL="457200" rtl="0">
              <a:lnSpc>
                <a:spcPct val="130000"/>
              </a:lnSpc>
              <a:spcBef>
                <a:spcPts val="0"/>
              </a:spcBef>
              <a:buClr>
                <a:schemeClr val="dk1"/>
              </a:buClr>
              <a:buSzPct val="100000"/>
            </a:pPr>
            <a:r>
              <a:rPr lang="en" sz="2400"/>
              <a:t>165 employees in 3 continents</a:t>
            </a:r>
          </a:p>
        </p:txBody>
      </p:sp>
      <p:pic>
        <p:nvPicPr>
          <p:cNvPr id="182" name="Shape 182"/>
          <p:cNvPicPr preferRelativeResize="0"/>
          <p:nvPr/>
        </p:nvPicPr>
        <p:blipFill rotWithShape="1">
          <a:blip r:embed="rId4">
            <a:alphaModFix/>
          </a:blip>
          <a:srcRect b="0" l="0" r="0" t="0"/>
          <a:stretch/>
        </p:blipFill>
        <p:spPr>
          <a:xfrm>
            <a:off x="2483700" y="-322725"/>
            <a:ext cx="4176600" cy="234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6" name="Shape 186"/>
        <p:cNvGrpSpPr/>
        <p:nvPr/>
      </p:nvGrpSpPr>
      <p:grpSpPr>
        <a:xfrm>
          <a:off x="0" y="0"/>
          <a:ext cx="0" cy="0"/>
          <a:chOff x="0" y="0"/>
          <a:chExt cx="0" cy="0"/>
        </a:xfrm>
      </p:grpSpPr>
      <p:pic>
        <p:nvPicPr>
          <p:cNvPr descr="in-image.png" id="187" name="Shape 187"/>
          <p:cNvPicPr preferRelativeResize="0"/>
          <p:nvPr/>
        </p:nvPicPr>
        <p:blipFill>
          <a:blip r:embed="rId3">
            <a:alphaModFix/>
          </a:blip>
          <a:stretch>
            <a:fillRect/>
          </a:stretch>
        </p:blipFill>
        <p:spPr>
          <a:xfrm>
            <a:off x="2683938" y="76200"/>
            <a:ext cx="6366922" cy="5143500"/>
          </a:xfrm>
          <a:prstGeom prst="rect">
            <a:avLst/>
          </a:prstGeom>
          <a:noFill/>
          <a:ln>
            <a:noFill/>
          </a:ln>
        </p:spPr>
      </p:pic>
      <p:pic>
        <p:nvPicPr>
          <p:cNvPr descr="GG_GumGum_Category_LogoStudy_VNS3-05.png" id="188" name="Shape 188"/>
          <p:cNvPicPr preferRelativeResize="0"/>
          <p:nvPr/>
        </p:nvPicPr>
        <p:blipFill>
          <a:blip r:embed="rId4">
            <a:alphaModFix/>
          </a:blip>
          <a:stretch>
            <a:fillRect/>
          </a:stretch>
        </p:blipFill>
        <p:spPr>
          <a:xfrm>
            <a:off x="0" y="0"/>
            <a:ext cx="4159773" cy="1958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2" name="Shape 192"/>
        <p:cNvGrpSpPr/>
        <p:nvPr/>
      </p:nvGrpSpPr>
      <p:grpSpPr>
        <a:xfrm>
          <a:off x="0" y="0"/>
          <a:ext cx="0" cy="0"/>
          <a:chOff x="0" y="0"/>
          <a:chExt cx="0" cy="0"/>
        </a:xfrm>
      </p:grpSpPr>
      <p:pic>
        <p:nvPicPr>
          <p:cNvPr descr="GG_ContentManagement_Nike.png" id="193" name="Shape 193"/>
          <p:cNvPicPr preferRelativeResize="0"/>
          <p:nvPr/>
        </p:nvPicPr>
        <p:blipFill>
          <a:blip r:embed="rId3">
            <a:alphaModFix/>
          </a:blip>
          <a:stretch>
            <a:fillRect/>
          </a:stretch>
        </p:blipFill>
        <p:spPr>
          <a:xfrm>
            <a:off x="2302550" y="352300"/>
            <a:ext cx="6751900" cy="4591300"/>
          </a:xfrm>
          <a:prstGeom prst="rect">
            <a:avLst/>
          </a:prstGeom>
          <a:noFill/>
          <a:ln>
            <a:noFill/>
          </a:ln>
        </p:spPr>
      </p:pic>
      <p:pic>
        <p:nvPicPr>
          <p:cNvPr descr="GG_GumGum_V.I._LogoStudy_Color.png" id="194" name="Shape 194"/>
          <p:cNvPicPr preferRelativeResize="0"/>
          <p:nvPr/>
        </p:nvPicPr>
        <p:blipFill>
          <a:blip r:embed="rId4">
            <a:alphaModFix/>
          </a:blip>
          <a:stretch>
            <a:fillRect/>
          </a:stretch>
        </p:blipFill>
        <p:spPr>
          <a:xfrm>
            <a:off x="-152399" y="-228600"/>
            <a:ext cx="2852822" cy="13447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type="title"/>
          </p:nvPr>
        </p:nvSpPr>
        <p:spPr>
          <a:xfrm>
            <a:off x="268225" y="1758325"/>
            <a:ext cx="8229600" cy="1203000"/>
          </a:xfrm>
          <a:prstGeom prst="rect">
            <a:avLst/>
          </a:prstGeom>
        </p:spPr>
        <p:txBody>
          <a:bodyPr anchorCtr="0" anchor="b" bIns="91425" lIns="91425" rIns="91425" tIns="91425">
            <a:noAutofit/>
          </a:bodyPr>
          <a:lstStyle/>
          <a:p>
            <a:pPr lvl="0">
              <a:spcBef>
                <a:spcPts val="0"/>
              </a:spcBef>
              <a:buNone/>
            </a:pPr>
            <a:r>
              <a:rPr lang="en"/>
              <a:t>Lambda </a:t>
            </a:r>
          </a:p>
          <a:p>
            <a:pPr lvl="0" rtl="0">
              <a:spcBef>
                <a:spcPts val="0"/>
              </a:spcBef>
              <a:buNone/>
            </a:pPr>
            <a:r>
              <a:rPr lang="en"/>
              <a:t>Architecture</a:t>
            </a:r>
          </a:p>
        </p:txBody>
      </p:sp>
      <p:pic>
        <p:nvPicPr>
          <p:cNvPr descr="Big-Data-Book.jpg" id="200" name="Shape 200"/>
          <p:cNvPicPr preferRelativeResize="0"/>
          <p:nvPr/>
        </p:nvPicPr>
        <p:blipFill>
          <a:blip r:embed="rId3">
            <a:alphaModFix/>
          </a:blip>
          <a:stretch>
            <a:fillRect/>
          </a:stretch>
        </p:blipFill>
        <p:spPr>
          <a:xfrm>
            <a:off x="4494700" y="523475"/>
            <a:ext cx="4286250" cy="4286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4" name="Shape 204"/>
        <p:cNvGrpSpPr/>
        <p:nvPr/>
      </p:nvGrpSpPr>
      <p:grpSpPr>
        <a:xfrm>
          <a:off x="0" y="0"/>
          <a:ext cx="0" cy="0"/>
          <a:chOff x="0" y="0"/>
          <a:chExt cx="0" cy="0"/>
        </a:xfrm>
      </p:grpSpPr>
      <p:pic>
        <p:nvPicPr>
          <p:cNvPr descr="Lambda-Architecture.png" id="205" name="Shape 205"/>
          <p:cNvPicPr preferRelativeResize="0"/>
          <p:nvPr/>
        </p:nvPicPr>
        <p:blipFill>
          <a:blip r:embed="rId3">
            <a:alphaModFix/>
          </a:blip>
          <a:stretch>
            <a:fillRect/>
          </a:stretch>
        </p:blipFill>
        <p:spPr>
          <a:xfrm>
            <a:off x="1601312" y="922800"/>
            <a:ext cx="6029325" cy="4010025"/>
          </a:xfrm>
          <a:prstGeom prst="rect">
            <a:avLst/>
          </a:prstGeom>
          <a:noFill/>
          <a:ln>
            <a:noFill/>
          </a:ln>
        </p:spPr>
      </p:pic>
      <p:sp>
        <p:nvSpPr>
          <p:cNvPr id="206" name="Shape 206"/>
          <p:cNvSpPr txBox="1"/>
          <p:nvPr>
            <p:ph type="title"/>
          </p:nvPr>
        </p:nvSpPr>
        <p:spPr>
          <a:xfrm>
            <a:off x="457200" y="147900"/>
            <a:ext cx="8229600" cy="813300"/>
          </a:xfrm>
          <a:prstGeom prst="rect">
            <a:avLst/>
          </a:prstGeom>
        </p:spPr>
        <p:txBody>
          <a:bodyPr anchorCtr="0" anchor="t" bIns="91425" lIns="91425" rIns="91425" tIns="91425">
            <a:noAutofit/>
          </a:bodyPr>
          <a:lstStyle/>
          <a:p>
            <a:pPr lvl="0" rtl="0" algn="ctr">
              <a:spcBef>
                <a:spcPts val="0"/>
              </a:spcBef>
              <a:buClr>
                <a:schemeClr val="dk1"/>
              </a:buClr>
              <a:buSzPct val="30555"/>
              <a:buFont typeface="Arial"/>
              <a:buNone/>
            </a:pPr>
            <a:r>
              <a:rPr b="1" lang="en" sz="3600"/>
              <a:t>Lambda Architecture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type="title"/>
          </p:nvPr>
        </p:nvSpPr>
        <p:spPr>
          <a:xfrm>
            <a:off x="457200" y="82175"/>
            <a:ext cx="8229600" cy="813300"/>
          </a:xfrm>
          <a:prstGeom prst="rect">
            <a:avLst/>
          </a:prstGeom>
        </p:spPr>
        <p:txBody>
          <a:bodyPr anchorCtr="0" anchor="t" bIns="91425" lIns="91425" rIns="91425" tIns="91425">
            <a:noAutofit/>
          </a:bodyPr>
          <a:lstStyle/>
          <a:p>
            <a:pPr lvl="0" rtl="0" algn="ctr">
              <a:spcBef>
                <a:spcPts val="0"/>
              </a:spcBef>
              <a:buNone/>
            </a:pPr>
            <a:r>
              <a:rPr b="1" lang="en" sz="3600"/>
              <a:t>Architecture Before Cassandra</a:t>
            </a:r>
          </a:p>
        </p:txBody>
      </p:sp>
      <p:pic>
        <p:nvPicPr>
          <p:cNvPr descr="kafka_logo.png" id="212" name="Shape 212"/>
          <p:cNvPicPr preferRelativeResize="0"/>
          <p:nvPr/>
        </p:nvPicPr>
        <p:blipFill>
          <a:blip r:embed="rId3">
            <a:alphaModFix/>
          </a:blip>
          <a:stretch>
            <a:fillRect/>
          </a:stretch>
        </p:blipFill>
        <p:spPr>
          <a:xfrm>
            <a:off x="1763572" y="3417372"/>
            <a:ext cx="598224" cy="933199"/>
          </a:xfrm>
          <a:prstGeom prst="rect">
            <a:avLst/>
          </a:prstGeom>
          <a:noFill/>
          <a:ln>
            <a:noFill/>
          </a:ln>
        </p:spPr>
      </p:pic>
      <p:pic>
        <p:nvPicPr>
          <p:cNvPr descr="storm-only-logo.png" id="213" name="Shape 213"/>
          <p:cNvPicPr preferRelativeResize="0"/>
          <p:nvPr/>
        </p:nvPicPr>
        <p:blipFill>
          <a:blip r:embed="rId4">
            <a:alphaModFix/>
          </a:blip>
          <a:stretch>
            <a:fillRect/>
          </a:stretch>
        </p:blipFill>
        <p:spPr>
          <a:xfrm>
            <a:off x="3490760" y="3360100"/>
            <a:ext cx="1068390" cy="1047749"/>
          </a:xfrm>
          <a:prstGeom prst="rect">
            <a:avLst/>
          </a:prstGeom>
          <a:noFill/>
          <a:ln>
            <a:noFill/>
          </a:ln>
        </p:spPr>
      </p:pic>
      <p:pic>
        <p:nvPicPr>
          <p:cNvPr descr="druid-onlylogo.png" id="214" name="Shape 214"/>
          <p:cNvPicPr preferRelativeResize="0"/>
          <p:nvPr/>
        </p:nvPicPr>
        <p:blipFill>
          <a:blip r:embed="rId5">
            <a:alphaModFix/>
          </a:blip>
          <a:stretch>
            <a:fillRect/>
          </a:stretch>
        </p:blipFill>
        <p:spPr>
          <a:xfrm>
            <a:off x="5568200" y="2532399"/>
            <a:ext cx="1068400" cy="853404"/>
          </a:xfrm>
          <a:prstGeom prst="rect">
            <a:avLst/>
          </a:prstGeom>
          <a:noFill/>
          <a:ln>
            <a:noFill/>
          </a:ln>
        </p:spPr>
      </p:pic>
      <p:cxnSp>
        <p:nvCxnSpPr>
          <p:cNvPr id="215" name="Shape 215"/>
          <p:cNvCxnSpPr>
            <a:stCxn id="216" idx="2"/>
            <a:endCxn id="212" idx="1"/>
          </p:cNvCxnSpPr>
          <p:nvPr/>
        </p:nvCxnSpPr>
        <p:spPr>
          <a:xfrm>
            <a:off x="732011" y="3355999"/>
            <a:ext cx="1031700" cy="528000"/>
          </a:xfrm>
          <a:prstGeom prst="straightConnector1">
            <a:avLst/>
          </a:prstGeom>
          <a:noFill/>
          <a:ln cap="flat" cmpd="sng" w="9525">
            <a:solidFill>
              <a:schemeClr val="dk2"/>
            </a:solidFill>
            <a:prstDash val="solid"/>
            <a:round/>
            <a:headEnd len="lg" w="lg" type="none"/>
            <a:tailEnd len="lg" w="lg" type="triangle"/>
          </a:ln>
        </p:spPr>
      </p:cxnSp>
      <p:cxnSp>
        <p:nvCxnSpPr>
          <p:cNvPr id="217" name="Shape 217"/>
          <p:cNvCxnSpPr>
            <a:stCxn id="212" idx="3"/>
            <a:endCxn id="213" idx="1"/>
          </p:cNvCxnSpPr>
          <p:nvPr/>
        </p:nvCxnSpPr>
        <p:spPr>
          <a:xfrm>
            <a:off x="2361797" y="3883972"/>
            <a:ext cx="1128900" cy="0"/>
          </a:xfrm>
          <a:prstGeom prst="straightConnector1">
            <a:avLst/>
          </a:prstGeom>
          <a:noFill/>
          <a:ln cap="flat" cmpd="sng" w="9525">
            <a:solidFill>
              <a:schemeClr val="dk2"/>
            </a:solidFill>
            <a:prstDash val="solid"/>
            <a:round/>
            <a:headEnd len="lg" w="lg" type="none"/>
            <a:tailEnd len="lg" w="lg" type="triangle"/>
          </a:ln>
        </p:spPr>
      </p:cxnSp>
      <p:cxnSp>
        <p:nvCxnSpPr>
          <p:cNvPr id="218" name="Shape 218"/>
          <p:cNvCxnSpPr>
            <a:stCxn id="213" idx="3"/>
            <a:endCxn id="214" idx="1"/>
          </p:cNvCxnSpPr>
          <p:nvPr/>
        </p:nvCxnSpPr>
        <p:spPr>
          <a:xfrm flipH="1" rot="10800000">
            <a:off x="4559150" y="2959074"/>
            <a:ext cx="1008900" cy="924900"/>
          </a:xfrm>
          <a:prstGeom prst="straightConnector1">
            <a:avLst/>
          </a:prstGeom>
          <a:noFill/>
          <a:ln cap="flat" cmpd="sng" w="9525">
            <a:solidFill>
              <a:schemeClr val="dk2"/>
            </a:solidFill>
            <a:prstDash val="solid"/>
            <a:round/>
            <a:headEnd len="lg" w="lg" type="none"/>
            <a:tailEnd len="lg" w="lg" type="triangle"/>
          </a:ln>
        </p:spPr>
      </p:cxnSp>
      <p:pic>
        <p:nvPicPr>
          <p:cNvPr descr="server_rack_icon_network_database_cluster_hosting_storage-256.png" id="216" name="Shape 216"/>
          <p:cNvPicPr preferRelativeResize="0"/>
          <p:nvPr/>
        </p:nvPicPr>
        <p:blipFill>
          <a:blip r:embed="rId6">
            <a:alphaModFix/>
          </a:blip>
          <a:stretch>
            <a:fillRect/>
          </a:stretch>
        </p:blipFill>
        <p:spPr>
          <a:xfrm>
            <a:off x="297698" y="2354350"/>
            <a:ext cx="868624" cy="1001649"/>
          </a:xfrm>
          <a:prstGeom prst="rect">
            <a:avLst/>
          </a:prstGeom>
          <a:noFill/>
          <a:ln>
            <a:noFill/>
          </a:ln>
        </p:spPr>
      </p:pic>
      <p:sp>
        <p:nvSpPr>
          <p:cNvPr id="219" name="Shape 219"/>
          <p:cNvSpPr txBox="1"/>
          <p:nvPr/>
        </p:nvSpPr>
        <p:spPr>
          <a:xfrm>
            <a:off x="198100" y="3302700"/>
            <a:ext cx="1248900" cy="351000"/>
          </a:xfrm>
          <a:prstGeom prst="rect">
            <a:avLst/>
          </a:prstGeom>
          <a:noFill/>
          <a:ln>
            <a:noFill/>
          </a:ln>
        </p:spPr>
        <p:txBody>
          <a:bodyPr anchorCtr="0" anchor="t" bIns="91425" lIns="91425" rIns="91425" tIns="91425">
            <a:noAutofit/>
          </a:bodyPr>
          <a:lstStyle/>
          <a:p>
            <a:pPr lvl="0" rtl="0">
              <a:spcBef>
                <a:spcPts val="0"/>
              </a:spcBef>
              <a:buNone/>
            </a:pPr>
            <a:r>
              <a:rPr lang="en" sz="1200"/>
              <a:t>500 Ad Servers</a:t>
            </a:r>
          </a:p>
        </p:txBody>
      </p:sp>
      <p:pic>
        <p:nvPicPr>
          <p:cNvPr descr="Amazon-S3-logo.png" id="220" name="Shape 220"/>
          <p:cNvPicPr preferRelativeResize="0"/>
          <p:nvPr/>
        </p:nvPicPr>
        <p:blipFill>
          <a:blip r:embed="rId7">
            <a:alphaModFix/>
          </a:blip>
          <a:stretch>
            <a:fillRect/>
          </a:stretch>
        </p:blipFill>
        <p:spPr>
          <a:xfrm>
            <a:off x="2396775" y="1166437"/>
            <a:ext cx="797925" cy="797925"/>
          </a:xfrm>
          <a:prstGeom prst="rect">
            <a:avLst/>
          </a:prstGeom>
          <a:noFill/>
          <a:ln>
            <a:noFill/>
          </a:ln>
        </p:spPr>
      </p:pic>
      <p:pic>
        <p:nvPicPr>
          <p:cNvPr descr="fluentd.png" id="221" name="Shape 221"/>
          <p:cNvPicPr preferRelativeResize="0"/>
          <p:nvPr/>
        </p:nvPicPr>
        <p:blipFill>
          <a:blip r:embed="rId8">
            <a:alphaModFix/>
          </a:blip>
          <a:stretch>
            <a:fillRect/>
          </a:stretch>
        </p:blipFill>
        <p:spPr>
          <a:xfrm>
            <a:off x="1209950" y="1193762"/>
            <a:ext cx="743275" cy="743275"/>
          </a:xfrm>
          <a:prstGeom prst="rect">
            <a:avLst/>
          </a:prstGeom>
          <a:noFill/>
          <a:ln>
            <a:noFill/>
          </a:ln>
        </p:spPr>
      </p:pic>
      <p:pic>
        <p:nvPicPr>
          <p:cNvPr descr="Spark-logo-192x100px.png" id="222" name="Shape 222"/>
          <p:cNvPicPr preferRelativeResize="0"/>
          <p:nvPr/>
        </p:nvPicPr>
        <p:blipFill>
          <a:blip r:embed="rId9">
            <a:alphaModFix/>
          </a:blip>
          <a:stretch>
            <a:fillRect/>
          </a:stretch>
        </p:blipFill>
        <p:spPr>
          <a:xfrm>
            <a:off x="3638278" y="1166450"/>
            <a:ext cx="1427096" cy="743275"/>
          </a:xfrm>
          <a:prstGeom prst="rect">
            <a:avLst/>
          </a:prstGeom>
          <a:noFill/>
          <a:ln>
            <a:noFill/>
          </a:ln>
        </p:spPr>
      </p:pic>
      <p:pic>
        <p:nvPicPr>
          <p:cNvPr descr="Amazon-Redshift.png" id="223" name="Shape 223"/>
          <p:cNvPicPr preferRelativeResize="0"/>
          <p:nvPr/>
        </p:nvPicPr>
        <p:blipFill>
          <a:blip r:embed="rId10">
            <a:alphaModFix/>
          </a:blip>
          <a:stretch>
            <a:fillRect/>
          </a:stretch>
        </p:blipFill>
        <p:spPr>
          <a:xfrm>
            <a:off x="5568200" y="1727625"/>
            <a:ext cx="975150" cy="975150"/>
          </a:xfrm>
          <a:prstGeom prst="rect">
            <a:avLst/>
          </a:prstGeom>
          <a:noFill/>
          <a:ln>
            <a:noFill/>
          </a:ln>
        </p:spPr>
      </p:pic>
      <p:cxnSp>
        <p:nvCxnSpPr>
          <p:cNvPr id="224" name="Shape 224"/>
          <p:cNvCxnSpPr>
            <a:stCxn id="221" idx="3"/>
            <a:endCxn id="220" idx="1"/>
          </p:cNvCxnSpPr>
          <p:nvPr/>
        </p:nvCxnSpPr>
        <p:spPr>
          <a:xfrm>
            <a:off x="1953225" y="1565400"/>
            <a:ext cx="443700" cy="0"/>
          </a:xfrm>
          <a:prstGeom prst="straightConnector1">
            <a:avLst/>
          </a:prstGeom>
          <a:noFill/>
          <a:ln cap="flat" cmpd="sng" w="9525">
            <a:solidFill>
              <a:schemeClr val="dk2"/>
            </a:solidFill>
            <a:prstDash val="solid"/>
            <a:round/>
            <a:headEnd len="lg" w="lg" type="none"/>
            <a:tailEnd len="lg" w="lg" type="triangle"/>
          </a:ln>
        </p:spPr>
      </p:cxnSp>
      <p:cxnSp>
        <p:nvCxnSpPr>
          <p:cNvPr id="225" name="Shape 225"/>
          <p:cNvCxnSpPr>
            <a:stCxn id="220" idx="3"/>
            <a:endCxn id="222" idx="1"/>
          </p:cNvCxnSpPr>
          <p:nvPr/>
        </p:nvCxnSpPr>
        <p:spPr>
          <a:xfrm flipH="1" rot="10800000">
            <a:off x="3194700" y="1538100"/>
            <a:ext cx="443700" cy="27300"/>
          </a:xfrm>
          <a:prstGeom prst="straightConnector1">
            <a:avLst/>
          </a:prstGeom>
          <a:noFill/>
          <a:ln cap="flat" cmpd="sng" w="9525">
            <a:solidFill>
              <a:schemeClr val="dk2"/>
            </a:solidFill>
            <a:prstDash val="solid"/>
            <a:round/>
            <a:headEnd len="lg" w="lg" type="none"/>
            <a:tailEnd len="lg" w="lg" type="triangle"/>
          </a:ln>
        </p:spPr>
      </p:cxnSp>
      <p:cxnSp>
        <p:nvCxnSpPr>
          <p:cNvPr id="226" name="Shape 226"/>
          <p:cNvCxnSpPr>
            <a:stCxn id="222" idx="3"/>
            <a:endCxn id="223" idx="1"/>
          </p:cNvCxnSpPr>
          <p:nvPr/>
        </p:nvCxnSpPr>
        <p:spPr>
          <a:xfrm>
            <a:off x="5065374" y="1538087"/>
            <a:ext cx="502800" cy="677100"/>
          </a:xfrm>
          <a:prstGeom prst="straightConnector1">
            <a:avLst/>
          </a:prstGeom>
          <a:noFill/>
          <a:ln cap="flat" cmpd="sng" w="9525">
            <a:solidFill>
              <a:schemeClr val="dk2"/>
            </a:solidFill>
            <a:prstDash val="solid"/>
            <a:round/>
            <a:headEnd len="lg" w="lg" type="none"/>
            <a:tailEnd len="lg" w="lg" type="triangle"/>
          </a:ln>
        </p:spPr>
      </p:cxnSp>
      <p:cxnSp>
        <p:nvCxnSpPr>
          <p:cNvPr id="227" name="Shape 227"/>
          <p:cNvCxnSpPr>
            <a:stCxn id="216" idx="0"/>
            <a:endCxn id="221" idx="1"/>
          </p:cNvCxnSpPr>
          <p:nvPr/>
        </p:nvCxnSpPr>
        <p:spPr>
          <a:xfrm flipH="1" rot="10800000">
            <a:off x="732011" y="1565350"/>
            <a:ext cx="477899" cy="789000"/>
          </a:xfrm>
          <a:prstGeom prst="straightConnector1">
            <a:avLst/>
          </a:prstGeom>
          <a:noFill/>
          <a:ln cap="flat" cmpd="sng" w="9525">
            <a:solidFill>
              <a:schemeClr val="dk2"/>
            </a:solidFill>
            <a:prstDash val="solid"/>
            <a:round/>
            <a:headEnd len="lg" w="lg" type="none"/>
            <a:tailEnd len="lg" w="lg" type="triangle"/>
          </a:ln>
        </p:spPr>
      </p:cxnSp>
      <p:pic>
        <p:nvPicPr>
          <p:cNvPr descr="Reporting-Server.png" id="228" name="Shape 228"/>
          <p:cNvPicPr preferRelativeResize="0"/>
          <p:nvPr/>
        </p:nvPicPr>
        <p:blipFill>
          <a:blip r:embed="rId11">
            <a:alphaModFix/>
          </a:blip>
          <a:stretch>
            <a:fillRect/>
          </a:stretch>
        </p:blipFill>
        <p:spPr>
          <a:xfrm>
            <a:off x="6821049" y="2091525"/>
            <a:ext cx="867600" cy="867600"/>
          </a:xfrm>
          <a:prstGeom prst="rect">
            <a:avLst/>
          </a:prstGeom>
          <a:noFill/>
          <a:ln>
            <a:noFill/>
          </a:ln>
        </p:spPr>
      </p:pic>
      <p:pic>
        <p:nvPicPr>
          <p:cNvPr descr="dashboard-final.png" id="229" name="Shape 229"/>
          <p:cNvPicPr preferRelativeResize="0"/>
          <p:nvPr/>
        </p:nvPicPr>
        <p:blipFill>
          <a:blip r:embed="rId12">
            <a:alphaModFix/>
          </a:blip>
          <a:stretch>
            <a:fillRect/>
          </a:stretch>
        </p:blipFill>
        <p:spPr>
          <a:xfrm>
            <a:off x="7988073" y="2127948"/>
            <a:ext cx="1248900" cy="794754"/>
          </a:xfrm>
          <a:prstGeom prst="rect">
            <a:avLst/>
          </a:prstGeom>
          <a:noFill/>
          <a:ln>
            <a:noFill/>
          </a:ln>
        </p:spPr>
      </p:pic>
      <p:cxnSp>
        <p:nvCxnSpPr>
          <p:cNvPr id="230" name="Shape 230"/>
          <p:cNvCxnSpPr>
            <a:endCxn id="228" idx="1"/>
          </p:cNvCxnSpPr>
          <p:nvPr/>
        </p:nvCxnSpPr>
        <p:spPr>
          <a:xfrm>
            <a:off x="6407949" y="2267925"/>
            <a:ext cx="413099" cy="257400"/>
          </a:xfrm>
          <a:prstGeom prst="straightConnector1">
            <a:avLst/>
          </a:prstGeom>
          <a:noFill/>
          <a:ln cap="flat" cmpd="sng" w="9525">
            <a:solidFill>
              <a:schemeClr val="dk2"/>
            </a:solidFill>
            <a:prstDash val="solid"/>
            <a:round/>
            <a:headEnd len="lg" w="lg" type="none"/>
            <a:tailEnd len="lg" w="lg" type="triangle"/>
          </a:ln>
        </p:spPr>
      </p:cxnSp>
      <p:cxnSp>
        <p:nvCxnSpPr>
          <p:cNvPr id="231" name="Shape 231"/>
          <p:cNvCxnSpPr>
            <a:endCxn id="228" idx="1"/>
          </p:cNvCxnSpPr>
          <p:nvPr/>
        </p:nvCxnSpPr>
        <p:spPr>
          <a:xfrm flipH="1" rot="10800000">
            <a:off x="6429249" y="2525325"/>
            <a:ext cx="391799" cy="385500"/>
          </a:xfrm>
          <a:prstGeom prst="straightConnector1">
            <a:avLst/>
          </a:prstGeom>
          <a:noFill/>
          <a:ln cap="flat" cmpd="sng" w="9525">
            <a:solidFill>
              <a:schemeClr val="dk2"/>
            </a:solidFill>
            <a:prstDash val="solid"/>
            <a:round/>
            <a:headEnd len="lg" w="lg" type="none"/>
            <a:tailEnd len="lg" w="lg" type="triangle"/>
          </a:ln>
        </p:spPr>
      </p:cxnSp>
      <p:cxnSp>
        <p:nvCxnSpPr>
          <p:cNvPr id="232" name="Shape 232"/>
          <p:cNvCxnSpPr>
            <a:stCxn id="228" idx="3"/>
          </p:cNvCxnSpPr>
          <p:nvPr/>
        </p:nvCxnSpPr>
        <p:spPr>
          <a:xfrm>
            <a:off x="7688650" y="2525325"/>
            <a:ext cx="492900" cy="3900"/>
          </a:xfrm>
          <a:prstGeom prst="straightConnector1">
            <a:avLst/>
          </a:prstGeom>
          <a:noFill/>
          <a:ln cap="flat" cmpd="sng" w="9525">
            <a:solidFill>
              <a:schemeClr val="dk2"/>
            </a:solidFill>
            <a:prstDash val="solid"/>
            <a:round/>
            <a:headEnd len="lg" w="lg" type="none"/>
            <a:tailEnd len="lg" w="lg"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6" name="Shape 236"/>
        <p:cNvGrpSpPr/>
        <p:nvPr/>
      </p:nvGrpSpPr>
      <p:grpSpPr>
        <a:xfrm>
          <a:off x="0" y="0"/>
          <a:ext cx="0" cy="0"/>
          <a:chOff x="0" y="0"/>
          <a:chExt cx="0" cy="0"/>
        </a:xfrm>
      </p:grpSpPr>
      <p:sp>
        <p:nvSpPr>
          <p:cNvPr id="237" name="Shape 23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Caps</a:t>
            </a:r>
          </a:p>
        </p:txBody>
      </p:sp>
      <p:pic>
        <p:nvPicPr>
          <p:cNvPr descr="funnelconcept.png" id="238" name="Shape 238"/>
          <p:cNvPicPr preferRelativeResize="0"/>
          <p:nvPr/>
        </p:nvPicPr>
        <p:blipFill>
          <a:blip r:embed="rId3">
            <a:alphaModFix/>
          </a:blip>
          <a:stretch>
            <a:fillRect/>
          </a:stretch>
        </p:blipFill>
        <p:spPr>
          <a:xfrm>
            <a:off x="1534801" y="604225"/>
            <a:ext cx="5360805" cy="4539279"/>
          </a:xfrm>
          <a:prstGeom prst="rect">
            <a:avLst/>
          </a:prstGeom>
          <a:noFill/>
          <a:ln>
            <a:noFill/>
          </a:ln>
        </p:spPr>
      </p:pic>
      <p:sp>
        <p:nvSpPr>
          <p:cNvPr id="239" name="Shape 239"/>
          <p:cNvSpPr txBox="1"/>
          <p:nvPr/>
        </p:nvSpPr>
        <p:spPr>
          <a:xfrm>
            <a:off x="6767800" y="2301025"/>
            <a:ext cx="1391100" cy="338400"/>
          </a:xfrm>
          <a:prstGeom prst="rect">
            <a:avLst/>
          </a:prstGeom>
          <a:noFill/>
          <a:ln>
            <a:noFill/>
          </a:ln>
        </p:spPr>
        <p:txBody>
          <a:bodyPr anchorCtr="0" anchor="t" bIns="91425" lIns="91425" rIns="91425" tIns="91425">
            <a:noAutofit/>
          </a:bodyPr>
          <a:lstStyle/>
          <a:p>
            <a:pPr lvl="0">
              <a:spcBef>
                <a:spcPts val="0"/>
              </a:spcBef>
              <a:buNone/>
            </a:pPr>
            <a:r>
              <a:rPr lang="en"/>
              <a:t>Geo Filter</a:t>
            </a:r>
          </a:p>
        </p:txBody>
      </p:sp>
      <p:sp>
        <p:nvSpPr>
          <p:cNvPr id="240" name="Shape 240"/>
          <p:cNvSpPr txBox="1"/>
          <p:nvPr/>
        </p:nvSpPr>
        <p:spPr>
          <a:xfrm>
            <a:off x="6779050" y="2708412"/>
            <a:ext cx="1368600" cy="330900"/>
          </a:xfrm>
          <a:prstGeom prst="rect">
            <a:avLst/>
          </a:prstGeom>
          <a:noFill/>
          <a:ln>
            <a:noFill/>
          </a:ln>
        </p:spPr>
        <p:txBody>
          <a:bodyPr anchorCtr="0" anchor="t" bIns="91425" lIns="91425" rIns="91425" tIns="91425">
            <a:noAutofit/>
          </a:bodyPr>
          <a:lstStyle/>
          <a:p>
            <a:pPr lvl="0">
              <a:spcBef>
                <a:spcPts val="0"/>
              </a:spcBef>
              <a:buNone/>
            </a:pPr>
            <a:r>
              <a:rPr lang="en"/>
              <a:t>Keyword Filter</a:t>
            </a:r>
          </a:p>
        </p:txBody>
      </p:sp>
      <p:sp>
        <p:nvSpPr>
          <p:cNvPr id="241" name="Shape 241"/>
          <p:cNvSpPr txBox="1"/>
          <p:nvPr/>
        </p:nvSpPr>
        <p:spPr>
          <a:xfrm>
            <a:off x="6781775" y="3616975"/>
            <a:ext cx="1129800" cy="338400"/>
          </a:xfrm>
          <a:prstGeom prst="rect">
            <a:avLst/>
          </a:prstGeom>
          <a:noFill/>
          <a:ln>
            <a:noFill/>
          </a:ln>
        </p:spPr>
        <p:txBody>
          <a:bodyPr anchorCtr="0" anchor="t" bIns="91425" lIns="91425" rIns="91425" tIns="91425">
            <a:noAutofit/>
          </a:bodyPr>
          <a:lstStyle/>
          <a:p>
            <a:pPr lvl="0">
              <a:spcBef>
                <a:spcPts val="0"/>
              </a:spcBef>
              <a:buNone/>
            </a:pPr>
            <a:r>
              <a:rPr lang="en"/>
              <a:t>Cap Filter</a:t>
            </a:r>
          </a:p>
        </p:txBody>
      </p:sp>
      <p:sp>
        <p:nvSpPr>
          <p:cNvPr id="242" name="Shape 242"/>
          <p:cNvSpPr txBox="1"/>
          <p:nvPr/>
        </p:nvSpPr>
        <p:spPr>
          <a:xfrm>
            <a:off x="6781775" y="3128950"/>
            <a:ext cx="1267200" cy="398400"/>
          </a:xfrm>
          <a:prstGeom prst="rect">
            <a:avLst/>
          </a:prstGeom>
          <a:noFill/>
          <a:ln>
            <a:noFill/>
          </a:ln>
        </p:spPr>
        <p:txBody>
          <a:bodyPr anchorCtr="0" anchor="t" bIns="91425" lIns="91425" rIns="91425" tIns="91425">
            <a:noAutofit/>
          </a:bodyPr>
          <a:lstStyle/>
          <a:p>
            <a:pPr lvl="0">
              <a:spcBef>
                <a:spcPts val="0"/>
              </a:spcBef>
              <a:buNone/>
            </a:pPr>
            <a:r>
              <a:rPr lang="en"/>
              <a:t>Other Filters</a:t>
            </a:r>
          </a:p>
        </p:txBody>
      </p:sp>
      <p:sp>
        <p:nvSpPr>
          <p:cNvPr id="243" name="Shape 243"/>
          <p:cNvSpPr txBox="1"/>
          <p:nvPr/>
        </p:nvSpPr>
        <p:spPr>
          <a:xfrm>
            <a:off x="4466725" y="4233600"/>
            <a:ext cx="1624200" cy="3384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244" name="Shape 244"/>
          <p:cNvSpPr txBox="1"/>
          <p:nvPr/>
        </p:nvSpPr>
        <p:spPr>
          <a:xfrm>
            <a:off x="4301275" y="4338900"/>
            <a:ext cx="2699700" cy="338400"/>
          </a:xfrm>
          <a:prstGeom prst="rect">
            <a:avLst/>
          </a:prstGeom>
          <a:noFill/>
          <a:ln>
            <a:noFill/>
          </a:ln>
        </p:spPr>
        <p:txBody>
          <a:bodyPr anchorCtr="0" anchor="t" bIns="91425" lIns="91425" rIns="91425" tIns="91425">
            <a:noAutofit/>
          </a:bodyPr>
          <a:lstStyle/>
          <a:p>
            <a:pPr lvl="0">
              <a:spcBef>
                <a:spcPts val="0"/>
              </a:spcBef>
              <a:buNone/>
            </a:pPr>
            <a:r>
              <a:rPr lang="en"/>
              <a:t>Sort by revenue and pick one</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DataStax_Template">
  <a:themeElements>
    <a:clrScheme name="DataStax">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CA5F14"/>
      </a:hlink>
      <a:folHlink>
        <a:srgbClr val="374C5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